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5" r:id="rId2"/>
    <p:sldId id="296" r:id="rId3"/>
    <p:sldId id="257" r:id="rId4"/>
    <p:sldId id="313" r:id="rId5"/>
    <p:sldId id="314" r:id="rId6"/>
    <p:sldId id="312" r:id="rId7"/>
    <p:sldId id="258" r:id="rId8"/>
    <p:sldId id="304" r:id="rId9"/>
    <p:sldId id="305" r:id="rId10"/>
    <p:sldId id="306" r:id="rId11"/>
    <p:sldId id="309" r:id="rId12"/>
    <p:sldId id="308" r:id="rId13"/>
    <p:sldId id="307" r:id="rId14"/>
    <p:sldId id="259" r:id="rId15"/>
    <p:sldId id="260" r:id="rId16"/>
    <p:sldId id="264" r:id="rId17"/>
    <p:sldId id="265" r:id="rId18"/>
    <p:sldId id="266" r:id="rId19"/>
    <p:sldId id="315" r:id="rId20"/>
    <p:sldId id="310" r:id="rId21"/>
    <p:sldId id="267" r:id="rId22"/>
    <p:sldId id="268" r:id="rId23"/>
    <p:sldId id="269" r:id="rId24"/>
    <p:sldId id="270" r:id="rId25"/>
    <p:sldId id="311" r:id="rId26"/>
    <p:sldId id="271" r:id="rId27"/>
    <p:sldId id="273" r:id="rId28"/>
    <p:sldId id="272" r:id="rId29"/>
    <p:sldId id="274" r:id="rId30"/>
    <p:sldId id="275" r:id="rId31"/>
    <p:sldId id="276" r:id="rId32"/>
    <p:sldId id="277" r:id="rId33"/>
    <p:sldId id="278" r:id="rId34"/>
    <p:sldId id="279" r:id="rId35"/>
    <p:sldId id="280" r:id="rId36"/>
    <p:sldId id="316" r:id="rId37"/>
    <p:sldId id="281" r:id="rId38"/>
    <p:sldId id="282" r:id="rId39"/>
    <p:sldId id="283" r:id="rId40"/>
    <p:sldId id="284" r:id="rId41"/>
    <p:sldId id="285" r:id="rId42"/>
    <p:sldId id="286" r:id="rId43"/>
    <p:sldId id="287" r:id="rId44"/>
    <p:sldId id="288" r:id="rId45"/>
    <p:sldId id="291" r:id="rId46"/>
    <p:sldId id="292" r:id="rId47"/>
    <p:sldId id="293" r:id="rId48"/>
    <p:sldId id="297" r:id="rId49"/>
    <p:sldId id="298" r:id="rId50"/>
    <p:sldId id="299" r:id="rId51"/>
    <p:sldId id="300" r:id="rId52"/>
    <p:sldId id="301" r:id="rId53"/>
    <p:sldId id="302" r:id="rId54"/>
    <p:sldId id="30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6" d="100"/>
          <a:sy n="116" d="100"/>
        </p:scale>
        <p:origin x="3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4:27.044"/>
    </inkml:context>
    <inkml:brush xml:id="br0">
      <inkml:brushProperty name="width" value="0.05" units="cm"/>
      <inkml:brushProperty name="height" value="0.05" units="cm"/>
      <inkml:brushProperty name="color" value="#AB008B"/>
    </inkml:brush>
  </inkml:definitions>
  <inkml:trace contextRef="#ctx0" brushRef="#br0">6111 0 24416,'-6110'6110'0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3:58.445"/>
    </inkml:context>
    <inkml:brush xml:id="br0">
      <inkml:brushProperty name="width" value="0.05" units="cm"/>
      <inkml:brushProperty name="height" value="0.05" units="cm"/>
      <inkml:brushProperty name="color" value="#AB008B"/>
    </inkml:brush>
  </inkml:definitions>
  <inkml:trace contextRef="#ctx0" brushRef="#br0">56 269 24575,'-1'-34'0,"2"-54"0,-1 83 0,1 1 0,-1-1 0,1 1 0,0 0 0,0-1 0,1 1 0,0 0 0,-1 0 0,1 0 0,0 0 0,1 0 0,-1 0 0,1 1 0,0-1 0,5-4 0,-7 6 0,1 1 0,0 0 0,0-1 0,0 1 0,0 0 0,0 0 0,0 0 0,0 0 0,0 1 0,1-1 0,-1 1 0,0-1 0,0 1 0,1 0 0,-1 0 0,0 0 0,0 0 0,1 0 0,-1 0 0,4 1 0,-2 1 0,0-1 0,0 1 0,0 0 0,0 0 0,-1 1 0,1-1 0,-1 1 0,0-1 0,1 1 0,3 5 0,1 2 0,1 1 0,-1 0 0,-1 1 0,0 0 0,-1 0 0,5 13 0,-3 0 0,-1 0 0,-1 0 0,-1 1 0,-1-1 0,-2 1 0,-1 0 0,0 0 0,-2 0 0,-1 0 0,-9 43 0,10-66 0,0 0 0,1 0 0,-1 0 0,0 0 0,0 0 0,-1 0 0,1 0 0,-1 0 0,1 0 0,-1-1 0,0 1 0,0-1 0,0 1 0,0-1 0,-1 0 0,-4 4 0,5-5 0,0 0 0,0-1 0,0 1 0,0-1 0,0 1 0,0-1 0,0 0 0,0 1 0,0-1 0,-1 0 0,1 0 0,0-1 0,0 1 0,0 0 0,0-1 0,0 1 0,0-1 0,-4-2 0,-3-1 0,1-1 0,0-1 0,0 1 0,0-1 0,1-1 0,0 0 0,0 0 0,0 0 0,-6-11 0,1 2 0,2-1 0,0-1 0,1 0 0,1 0 0,1 0 0,0-1 0,1 0 0,-5-34 0,4-5 0,1-96 0,5 113 0,-1 17-1365,-2 7-5461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2:21.482"/>
    </inkml:context>
    <inkml:brush xml:id="br0">
      <inkml:brushProperty name="width" value="0.05" units="cm"/>
      <inkml:brushProperty name="height" value="0.05" units="cm"/>
      <inkml:brushProperty name="color" value="#E71224"/>
    </inkml:brush>
  </inkml:definitions>
  <inkml:trace contextRef="#ctx0" brushRef="#br0">42 0 24575,'4'0'0,"1"4"0,0 5 0,-5 5 0,-6 4 0,-2 3 0,0 2 0,-3 0 0,2 1 0,1 0 0,2 0 0,7-1 0,6-3 0,6-6 0,5-6 0,4-3 0,-3-3-8191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2:23.424"/>
    </inkml:context>
    <inkml:brush xml:id="br0">
      <inkml:brushProperty name="width" value="0.05" units="cm"/>
      <inkml:brushProperty name="height" value="0.05" units="cm"/>
      <inkml:brushProperty name="color" value="#E71224"/>
    </inkml:brush>
  </inkml:definitions>
  <inkml:trace contextRef="#ctx0" brushRef="#br0">30 167 24575,'10'0'0,"1"1"0,-1 0 0,0 0 0,20 6 0,-29-7 0,1 0 0,-1 0 0,0 0 0,0 1 0,1-1 0,-1 1 0,0-1 0,0 1 0,0-1 0,0 1 0,0 0 0,0 0 0,0-1 0,0 1 0,0 0 0,0 0 0,0 0 0,0 0 0,-1 0 0,1 0 0,0 0 0,-1 0 0,1 1 0,-1-1 0,1 0 0,-1 0 0,1 0 0,-1 1 0,0-1 0,0 0 0,0 0 0,0 1 0,0-1 0,0 0 0,0 0 0,0 1 0,0-1 0,0 0 0,-1 0 0,1 1 0,0-1 0,-1 0 0,1 0 0,-1 0 0,0 0 0,1 0 0,-1 0 0,0 0 0,0 0 0,0 0 0,1 0 0,-3 1 0,2 1 0,-1-1 0,1 0 0,-1 0 0,0 0 0,0 0 0,0 0 0,0-1 0,0 1 0,0-1 0,0 1 0,-1-1 0,1 0 0,0 0 0,-1 0 0,1 0 0,-1 0 0,1 0 0,-1-1 0,0 1 0,1-1 0,-1 0 0,0 0 0,1 0 0,-1 0 0,0 0 0,1 0 0,-1-1 0,1 1 0,-1-1 0,1 0 0,-1 0 0,1 0 0,-1 0 0,1 0 0,0 0 0,-1-1 0,1 1 0,0-1 0,0 0 0,0 0 0,0 1 0,0-1 0,1 0 0,-1-1 0,1 1 0,-1 0 0,1 0 0,0-1 0,-1 1 0,1-1 0,1 1 0,-1-1 0,0 1 0,1-1 0,-1 1 0,1-1 0,-1 0 0,1-2 0,0 1 0,0 0 0,0 0 0,0 0 0,0 0 0,1 0 0,-1 0 0,1 1 0,0-1 0,0 0 0,1 0 0,-1 1 0,1-1 0,0 1 0,0-1 0,0 1 0,0 0 0,0 0 0,1 0 0,-1 0 0,1 0 0,0 0 0,0 1 0,0-1 0,0 1 0,1 0 0,3-2 0,-2 2 0,0-1 0,0 1 0,0 1 0,1-1 0,-1 1 0,1 0 0,-1 0 0,1 0 0,-1 1 0,1 0 0,-1 0 0,1 0 0,0 1 0,-1 0 0,1 0 0,-1 0 0,0 1 0,7 2 0,-10-3 0,0 0 0,0 1 0,0-1 0,0 0 0,0 1 0,0-1 0,0 1 0,-1-1 0,1 1 0,0 0 0,-1 0 0,0 0 0,1 0 0,-1 0 0,0 0 0,0 0 0,0 0 0,0 0 0,0 1 0,-1-1 0,1 0 0,-1 0 0,1 1 0,-1-1 0,0 1 0,0-1 0,0 0 0,0 1 0,-1-1 0,1 0 0,0 1 0,-1-1 0,0 0 0,1 0 0,-1 1 0,0-1 0,-2 2 0,1 2 0,-1 0 0,0-1 0,0 0 0,0 0 0,0 0 0,-1 0 0,0 0 0,0-1 0,0 1 0,-1-1 0,0 0 0,0-1 0,-8 6 0,10-8 0,1 1 0,-1-1 0,0 0 0,0 0 0,1-1 0,-1 1 0,0-1 0,0 1 0,0-1 0,0 0 0,0 0 0,0 0 0,0 0 0,0-1 0,1 1 0,-1-1 0,0 0 0,0 0 0,0 0 0,1 0 0,-1 0 0,-3-3 0,2 1 0,0-1 0,0 1 0,0-1 0,1 0 0,-1 0 0,1 0 0,0 0 0,1-1 0,-1 1 0,1-1 0,-1 0 0,0-5 0,0 2 0,0 0 0,1 0 0,0 0 0,0 0 0,1-1 0,0 1 0,1 0 0,0-1 0,0 1 0,1-1 0,-1 1 0,2 0 0,0 0 0,0-1 0,0 1 0,4-8 0,-4 13 0,0 0 0,0 0 0,1 0 0,-1 1 0,1-1 0,-1 1 0,1 0 0,0 0 0,0 0 0,0 0 0,0 0 0,0 0 0,0 1 0,0 0 0,1-1 0,-1 1 0,0 0 0,1 1 0,-1-1 0,1 1 0,-1-1 0,1 1 0,-1 0 0,1 0 0,-1 1 0,1-1 0,-1 1 0,1 0 0,-1 0 0,1 0 0,-1 0 0,0 0 0,0 1 0,0-1 0,0 1 0,0 0 0,0 0 0,0 0 0,0 1 0,-1-1 0,1 1 0,-1-1 0,0 1 0,1 0 0,-1 0 0,0 0 0,-1 0 0,1 0 0,-1 0 0,2 4 0,0 3 0,-1 1 0,0-1 0,-1 1 0,0-1 0,0 1 0,-1 0 0,0-1 0,-1 1 0,-4 18 0,4-26 0,0 1 0,0-1 0,-1 0 0,1 1 0,-1-1 0,1 0 0,-1 0 0,0 0 0,0 0 0,-1-1 0,1 1 0,0 0 0,-1-1 0,0 0 0,1 0 0,-1 1 0,0-2 0,0 1 0,0 0 0,-1-1 0,1 1 0,0-1 0,0 0 0,-1 0 0,1 0 0,-1 0 0,1-1 0,-1 0 0,1 1 0,-1-1 0,1 0 0,-6-1 0,7 1 0,-1 0 0,1 0 0,0 0 0,-1-1 0,1 1 0,0 0 0,-1-1 0,1 0 0,0 1 0,0-1 0,-1 0 0,1 0 0,0 0 0,0-1 0,0 1 0,0 0 0,0-1 0,1 1 0,-1-1 0,0 0 0,1 1 0,-1-1 0,1 0 0,-1 0 0,1 0 0,0 0 0,0 0 0,0-1 0,0 1 0,0 0 0,1 0 0,-1-1 0,1 1 0,-1 0 0,1-1 0,0 1 0,0 0 0,0-1 0,0 1 0,0-1 0,1 1 0,-1 0 0,1-1 0,-1 1 0,2-3 0,0 0 0,-1 0 0,1-1 0,1 1 0,-1 0 0,1 0 0,0 0 0,0 1 0,0-1 0,0 1 0,1-1 0,0 1 0,0 0 0,0 0 0,1 1 0,-1 0 0,1-1 0,0 1 0,-1 1 0,7-3 0,-8 3 0,1 1 0,0 0 0,0 0 0,0 1 0,-1-1 0,1 1 0,0 0 0,0 0 0,0 0 0,0 0 0,0 1 0,0-1 0,0 1 0,-1 0 0,1 0 0,0 1 0,-1-1 0,1 1 0,-1-1 0,1 1 0,-1 1 0,0-1 0,0 0 0,0 1 0,0-1 0,0 1 0,0 0 0,-1 0 0,1 0 0,-1 0 0,0 0 0,0 1 0,0-1 0,0 1 0,-1-1 0,0 1 0,1 0 0,-1 0 0,-1 0 0,2 4 0,-1-2 0,0-1 0,0 0 0,-1 1 0,1-1 0,-1 0 0,-1 1 0,1-1 0,-1 1 0,0-1 0,0 0 0,0 1 0,-1-1 0,1 0 0,-1 0 0,-1 0 0,1 0 0,-1-1 0,0 1 0,0-1 0,0 1 0,0-1 0,-1 0 0,0 0 0,0 0 0,0-1 0,0 0 0,0 1 0,-1-2 0,-6 5 0,4-5 0,0 0 0,1 0 0,-1 0 0,0-1 0,0 0 0,0 0 0,0-1 0,0 0 0,0 0 0,0-1 0,0 1 0,0-2 0,-10-2 0,15 3 0,-1 0 0,1 0 0,-1 0 0,1 0 0,0 0 0,-1-1 0,1 1 0,0-1 0,0 1 0,0-1 0,0 0 0,0 0 0,1 0 0,-1 0 0,1 0 0,-1-1 0,1 1 0,-1 0 0,1-1 0,0 1 0,0-1 0,1 1 0,-1-1 0,0 1 0,1-1 0,-1 0 0,1 1 0,0-1 0,0 1 0,0-1 0,0 0 0,1 1 0,-1-1 0,1 0 0,-1 1 0,1-1 0,2-3 0,6-14-1365,2 4-5461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2:58.932"/>
    </inkml:context>
    <inkml:brush xml:id="br0">
      <inkml:brushProperty name="width" value="0.05" units="cm"/>
      <inkml:brushProperty name="height" value="0.05" units="cm"/>
      <inkml:brushProperty name="color" value="#E71224"/>
    </inkml:brush>
  </inkml:definitions>
  <inkml:trace contextRef="#ctx0" brushRef="#br0">1057 0 24575,'0'2'0,"0"0"0,-1-1 0,1 1 0,-1-1 0,1 1 0,-1 0 0,0-1 0,1 1 0,-1-1 0,0 0 0,0 1 0,0-1 0,0 0 0,0 1 0,-1-1 0,1 0 0,0 0 0,-1 0 0,1 0 0,0 0 0,-1 0 0,-2 0 0,-41 17 0,26-11 0,-20 12 0,-55 36 0,56-32 0,-44 21 0,67-37 0,0-1 0,0-1 0,-1-1 0,0 0 0,1-1 0,-30 2 0,-14-3 0,27-2 0,0 1 0,1 2 0,-35 7 0,-256 65-1365,285-65-5461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2:59.938"/>
    </inkml:context>
    <inkml:brush xml:id="br0">
      <inkml:brushProperty name="width" value="0.05" units="cm"/>
      <inkml:brushProperty name="height" value="0.05" units="cm"/>
      <inkml:brushProperty name="color" value="#E71224"/>
    </inkml:brush>
  </inkml:definitions>
  <inkml:trace contextRef="#ctx0" brushRef="#br0">304 0 24575,'-17'1'0,"0"-1"0,-1 2 0,1 0 0,0 1 0,0 1 0,0 1 0,1 0 0,0 1 0,0 1 0,0 0 0,1 1 0,0 1 0,-14 10 0,14-9 0,-24 19 0,38-28 0,0 0 0,1-1 0,-1 1 0,1-1 0,0 1 0,-1 0 0,1 0 0,-1-1 0,1 1 0,0 0 0,-1 0 0,1-1 0,0 1 0,0 0 0,0 0 0,0 0 0,0-1 0,0 1 0,0 0 0,0 0 0,0 0 0,0 0 0,0-1 0,0 1 0,1 0 0,-1 0 0,0-1 0,0 1 0,1 0 0,-1 0 0,1-1 0,-1 1 0,1 0 0,-1-1 0,1 1 0,-1 0 0,1-1 0,-1 1 0,1-1 0,0 1 0,-1-1 0,1 0 0,0 1 0,0-1 0,-1 1 0,1-1 0,0 0 0,1 1 0,21 8-76,0 0 1,1-2-1,0 0 0,42 5 0,-36-7-910,-5 0-5840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3:11.609"/>
    </inkml:context>
    <inkml:brush xml:id="br0">
      <inkml:brushProperty name="width" value="0.05" units="cm"/>
      <inkml:brushProperty name="height" value="0.05" units="cm"/>
      <inkml:brushProperty name="color" value="#E71224"/>
    </inkml:brush>
  </inkml:definitions>
  <inkml:trace contextRef="#ctx0" brushRef="#br0">2035 211 24575,'780'-23'0,"-313"0"0,-393 20 0,12-3 0,-78 5 0,0 0 0,0 0 0,0-1 0,0 0 0,-1-1 0,1 0 0,-1 0 0,8-5 0,-15 8 0,-1-1 0,1 1 0,-1-1 0,0 1 0,1-1 0,-1 1 0,1 0 0,-1-1 0,0 1 0,1 0 0,-1 0 0,0-1 0,0 1 0,1 0 0,-1 0 0,0 0 0,1 0 0,-1 0 0,0 0 0,0 0 0,1 0 0,-1 0 0,0 0 0,0 0 0,1 0 0,-1 0 0,0 1 0,-32-1 0,-238 55 0,101-17 0,-535 96 0,435-79 0,99-19 0,-316 28 0,256-64 0,95-2 0,107 1 0,0-1 0,0-1 0,0-1 0,1-2 0,-34-11 0,61 16 0,-1 1 0,1 0 0,0-1 0,0 1 0,-1-1 0,1 0 0,0 1 0,0-1 0,0 0 0,0 0 0,0 0 0,0 0 0,0 0 0,0 0 0,0 0 0,0 0 0,-1-2 0,2 3 0,0-1 0,0 0 0,0 0 0,0 1 0,0-1 0,0 0 0,0 0 0,0 0 0,0 1 0,0-1 0,0 0 0,0 0 0,1 1 0,-1-1 0,0 0 0,1 0 0,-1 1 0,0-1 0,1 0 0,-1 1 0,2-2 0,1-2 0,1 1 0,0-1 0,0 1 0,0 0 0,1 0 0,-1 0 0,1 1 0,7-3 0,61-20 0,2 3 0,0 4 0,95-11 0,-60 11 0,1345-247 0,-1372 251 0,1 3 0,168 1 0,361 14 0,-463-4 0,-245 5 0,1 4 0,-114 26 0,0 0 0,51-15 0,-476 82 0,-9 29 0,470-106 0,-306 7 0,23-37 0,430 2 0,50-4 0,605-100 0,-293 50 0,2 15 0,394 1 0,-473 44 0,220-7 0,-392-2 0,0-4 0,0-4 0,117-34 0,-203 48 0,0 0 0,0-1 0,0 0 0,1 1 0,-1-1 0,0 0 0,0 0 0,0 0 0,0-1 0,-1 1 0,5-3 0,-7 4 0,1-1 0,0 1 0,0-1 0,0 1 0,0 0 0,0-1 0,0 1 0,0-1 0,0 1 0,-1 0 0,1-1 0,0 1 0,0 0 0,-1-1 0,1 1 0,0 0 0,0-1 0,-1 1 0,1 0 0,0 0 0,-1-1 0,1 1 0,0 0 0,-1 0 0,1 0 0,-1-1 0,1 1 0,0 0 0,-1 0 0,1 0 0,-1 0 0,1 0 0,0 0 0,-1 0 0,1 0 0,-1 0 0,-60-8 0,-646 13 0,539 11 0,-241 56 0,-85 10 0,-65-10 0,445-56 0,-135 0 0,-114-17 0,124-3 0,238 4 0,-77-1 0,0 4 0,-130 21 0,198-22 0,-54 11 0,-71 23 0,97-24-682,-79 11-1,98-21-6143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3:13.902"/>
    </inkml:context>
    <inkml:brush xml:id="br0">
      <inkml:brushProperty name="width" value="0.05" units="cm"/>
      <inkml:brushProperty name="height" value="0.05" units="cm"/>
      <inkml:brushProperty name="color" value="#E71224"/>
    </inkml:brush>
  </inkml:definitions>
  <inkml:trace contextRef="#ctx0" brushRef="#br0">0 618 24575,'44'0'0,"753"-31"0,921-221-173,-1048 126-451,174-27 84,-385 117 1060,-2 37 217,-297 1-657,-151-2-199,-6 1 46,1-1-1,-1 0 1,0 1 0,1-2 0,-1 1-1,0 0 1,1-1 0,-1 1-1,0-1 1,1 0 0,-1 0-1,0 0 1,0-1 0,0 1 0,0-1-1,3-2 1,2-6-6753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3:17.269"/>
    </inkml:context>
    <inkml:brush xml:id="br0">
      <inkml:brushProperty name="width" value="0.05" units="cm"/>
      <inkml:brushProperty name="height" value="0.05" units="cm"/>
      <inkml:brushProperty name="color" value="#E71224"/>
    </inkml:brush>
  </inkml:definitions>
  <inkml:trace contextRef="#ctx0" brushRef="#br0">1 633 24575,'341'0'-35,"676"-5"110,-9-51-521,255-112-1713,-12-70 655,-626 97 380,-522 116-1874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3:29.203"/>
    </inkml:context>
    <inkml:brush xml:id="br0">
      <inkml:brushProperty name="width" value="0.05" units="cm"/>
      <inkml:brushProperty name="height" value="0.05" units="cm"/>
      <inkml:brushProperty name="color" value="#E71224"/>
    </inkml:brush>
  </inkml:definitions>
  <inkml:trace contextRef="#ctx0" brushRef="#br0">0 1 24575,'4'0'0,"5"0"0,5 0 0,11 0 0,14 0 0,12 4 0,24 5 0,27 5 0,15 4 0,11 2 0,-4 3 0,-12 0 0,-17-3 0,-20-5 0,-20-5 0,-19-5-8191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2:46.720"/>
    </inkml:context>
    <inkml:brush xml:id="br0">
      <inkml:brushProperty name="width" value="0.05" units="cm"/>
      <inkml:brushProperty name="height" value="0.05" units="cm"/>
      <inkml:brushProperty name="color" value="#E71224"/>
    </inkml:brush>
  </inkml:definitions>
  <inkml:trace contextRef="#ctx0" brushRef="#br0">0 1 24575,'8'0'0,"10"0"0,14 4 0,9 1 0,10 0 0,7-1 0,6-1 0,-4 3 0,-9 0 0,-5 3 0,-6 0 0,-6-1 0,-6-3 0,-2-1 0,0-2 0,2-1 0,-6-1-8191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0:16.074"/>
    </inkml:context>
    <inkml:brush xml:id="br0">
      <inkml:brushProperty name="width" value="0.05" units="cm"/>
      <inkml:brushProperty name="height" value="0.05" units="cm"/>
      <inkml:brushProperty name="color" value="#AB008B"/>
    </inkml:brush>
  </inkml:definitions>
  <inkml:trace contextRef="#ctx0" brushRef="#br0">0 1 24575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3:59.156"/>
    </inkml:context>
    <inkml:brush xml:id="br0">
      <inkml:brushProperty name="width" value="0.05" units="cm"/>
      <inkml:brushProperty name="height" value="0.05" units="cm"/>
      <inkml:brushProperty name="color" value="#AB008B"/>
    </inkml:brush>
  </inkml:definitions>
  <inkml:trace contextRef="#ctx0" brushRef="#br0">27 393 24575,'4'-4'0,"1"0"0,-1 0 0,0 1 0,1-1 0,0 1 0,0 0 0,0 1 0,0-1 0,0 1 0,0 0 0,1 0 0,-1 1 0,1-1 0,-1 1 0,1 0 0,0 1 0,-1 0 0,1-1 0,0 2 0,-1-1 0,11 2 0,-12 0 0,1-1 0,-1 1 0,1-1 0,-1 1 0,0 0 0,1 1 0,-1-1 0,0 1 0,-1 0 0,1 0 0,0 0 0,-1 0 0,0 1 0,0-1 0,0 1 0,0 0 0,0 0 0,-1 0 0,0 0 0,0 1 0,0-1 0,0 0 0,-1 1 0,1 0 0,-1-1 0,0 6 0,3 12 0,-1 1 0,-2 0 0,0 0 0,-2 0 0,0 0 0,-1 0 0,-2 0 0,0-1 0,-12 35 0,15-54 0,0-1 0,0 1 0,0 0 0,-1-1 0,1 1 0,-1-1 0,1 1 0,-1-1 0,0 0 0,0 1 0,0-1 0,-1 0 0,1-1 0,0 1 0,-1 0 0,1-1 0,-1 1 0,1-1 0,-1 0 0,0 0 0,0 0 0,1 0 0,-1 0 0,0-1 0,0 1 0,0-1 0,0 0 0,-5 0 0,4 0 0,0-1 0,0-1 0,1 1 0,-1 0 0,1-1 0,-1 0 0,1 0 0,-1 0 0,1 0 0,0 0 0,0-1 0,0 1 0,1-1 0,-1 0 0,0 0 0,1 0 0,0 0 0,0 0 0,0-1 0,0 1 0,0-1 0,-1-5 0,-10-29 0,1-1 0,3 0 0,-8-62 0,-1-128 0,16 195 0,-4-127-1365,5 105-5461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04.518"/>
    </inkml:context>
    <inkml:brush xml:id="br0">
      <inkml:brushProperty name="width" value="0.05" units="cm"/>
      <inkml:brushProperty name="height" value="0.05" units="cm"/>
      <inkml:brushProperty name="color" value="#AB008B"/>
    </inkml:brush>
  </inkml:definitions>
  <inkml:trace contextRef="#ctx0" brushRef="#br0">1033 1 24575,'-30'2'0,"1"1"0,-1 2 0,1 1 0,-43 15 0,-29 5 0,-434 67 0,529-92 0,-70 4 0,58-5 0,0 1 0,0 0 0,-31 8 0,48-9 0,0 0 0,0 0 0,0 1 0,0-1 0,0 0 0,0 0 0,0 1 0,0-1 0,0 1 0,1-1 0,-1 1 0,0-1 0,0 1 0,0 0 0,1-1 0,-1 1 0,0 0 0,1 0 0,-1-1 0,0 1 0,1 0 0,-1 0 0,1 0 0,-1 0 0,1 0 0,0 0 0,-1 0 0,1-1 0,0 1 0,0 0 0,0 0 0,0 0 0,0 0 0,0 0 0,0 0 0,0 0 0,0 0 0,0 2 0,2 2 0,1 1 0,-1-1 0,1 0 0,0 0 0,7 9 0,5 9 0,-10-5 0,1 0 0,-2 1 0,-1-1 0,0 1 0,-1 0 0,-1 0 0,-3 37 0,1-35 0,0 0 0,2-1 0,0 1 0,1 0 0,2-1 0,5 21 0,-9-39 0,1 0 0,0-1 0,-1 1 0,1 0 0,0-1 0,0 1 0,0 0 0,0-1 0,0 1 0,0-1 0,0 0 0,1 1 0,-1-1 0,1 0 0,-1 0 0,1 0 0,-1 0 0,1 0 0,-1 0 0,1 0 0,0 0 0,-1-1 0,1 1 0,3 0 0,-1-1 0,-1 0 0,1 0 0,0 0 0,0-1 0,0 1 0,0-1 0,-1 0 0,1 0 0,0 0 0,-1-1 0,5-2 0,8-5 0,0 0 0,-1-1 0,27-24 0,-18 11 0,1 1 0,1 2 0,1 1 0,1 1 0,32-17 0,-38 25 0,0 0 0,0 2 0,1 0 0,0 1 0,36-5 0,-53 12 0,-1-1 0,1 1 0,0 0 0,-1 0 0,1 1 0,0-1 0,-1 1 0,1 0 0,-1 1 0,1 0 0,-1 0 0,0 0 0,0 0 0,0 1 0,0 0 0,0 0 0,0 0 0,-1 0 0,1 1 0,-1 0 0,0 0 0,0 0 0,-1 0 0,1 1 0,-1 0 0,0-1 0,0 1 0,4 10 0,1 9 0,0 1 0,-2 0 0,0 0 0,-2 1 0,-1-1 0,-1 1 0,-1 0 0,-1 0 0,-1 0 0,-2-1 0,0 1 0,-13 44 0,13-62 0,1 0 0,-1 0 0,0-1 0,-1 1 0,0-1 0,0 0 0,-1 0 0,0 0 0,0-1 0,-6 7 0,6-9 0,0-1 0,0 1 0,0-1 0,-1 0 0,1 0 0,-1 0 0,0-1 0,0 1 0,0-2 0,0 1 0,0-1 0,0 0 0,-12 1 0,-163 10-1365,155-11-5461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2:59.952"/>
    </inkml:context>
    <inkml:brush xml:id="br0">
      <inkml:brushProperty name="width" value="0.05" units="cm"/>
      <inkml:brushProperty name="height" value="0.05" units="cm"/>
      <inkml:brushProperty name="color" value="#AB008B"/>
    </inkml:brush>
  </inkml:definitions>
  <inkml:trace contextRef="#ctx0" brushRef="#br0">1 619 24575,'33'-2'0,"1"-1"0,60-15 0,-14 3 0,333-22 0,6 34 0,92-5 0,0-32-500,937-195 0,-1430 231 499,568-122-273,7 42 1149,-418 64-449,85-4-452,-113 24-1339,-107 1-5461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00.840"/>
    </inkml:context>
    <inkml:brush xml:id="br0">
      <inkml:brushProperty name="width" value="0.05" units="cm"/>
      <inkml:brushProperty name="height" value="0.05" units="cm"/>
      <inkml:brushProperty name="color" value="#AB008B"/>
    </inkml:brush>
  </inkml:definitions>
  <inkml:trace contextRef="#ctx0" brushRef="#br0">1 28 24575,'0'-1'0,"0"0"0,1 1 0,-1-1 0,0 0 0,1 0 0,-1 1 0,1-1 0,-1 0 0,1 1 0,0-1 0,-1 1 0,1-1 0,-1 1 0,1-1 0,0 1 0,0-1 0,-1 1 0,1-1 0,0 1 0,0 0 0,-1 0 0,1-1 0,0 1 0,0 0 0,1 0 0,25-5 0,-24 5 0,72-7 0,1 4 0,-1 3 0,140 19 0,215 68 0,-375-73 0,0 2 0,-1 3 0,55 26 0,-105-43 0,0 0 0,0 0 0,1 1 0,-1-1 0,-1 1 0,1 0 0,0 0 0,-1 1 0,0-1 0,0 1 0,0-1 0,0 1 0,0 0 0,-1 0 0,1 0 0,-1 1 0,0-1 0,-1 0 0,1 1 0,1 6 0,-2-3 0,-1 1 0,0 0 0,0-1 0,-1 1 0,0-1 0,-1 1 0,1-1 0,-2 1 0,1-1 0,-5 10 0,-25 53 0,-3-1 0,-70 103 0,7-11 0,69-108 0,3 2 0,-22 64 0,46-114-195,0 1 0,0-1 0,1 1 0,0-1 0,0 1 0,0 10 0,3 0-6631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01.850"/>
    </inkml:context>
    <inkml:brush xml:id="br0">
      <inkml:brushProperty name="width" value="0.05" units="cm"/>
      <inkml:brushProperty name="height" value="0.05" units="cm"/>
      <inkml:brushProperty name="color" value="#AB008B"/>
    </inkml:brush>
  </inkml:definitions>
  <inkml:trace contextRef="#ctx0" brushRef="#br0">6360 0 24575,'0'2'0,"0"0"0,-1 0 0,1 0 0,0 0 0,-1 0 0,1-1 0,-1 1 0,1 0 0,-1 0 0,0 0 0,1-1 0,-1 1 0,0 0 0,0-1 0,-1 1 0,1-1 0,0 1 0,-3 1 0,1 0 0,-1 0 0,0-1 0,-1 0 0,1 0 0,0 0 0,-1 0 0,1 0 0,-7 1 0,-288 52 0,72-16 0,-610 92 0,204-32-521,3 39-807,459-99 1362,-2573 640-2350,2082-503 2199,587-159 117,53-18 324,29-10 294,32-14-602,-36 23-315,44-25-4303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02.958"/>
    </inkml:context>
    <inkml:brush xml:id="br0">
      <inkml:brushProperty name="width" value="0.05" units="cm"/>
      <inkml:brushProperty name="height" value="0.05" units="cm"/>
      <inkml:brushProperty name="color" value="#AB008B"/>
    </inkml:brush>
  </inkml:definitions>
  <inkml:trace contextRef="#ctx0" brushRef="#br0">509 0 24575,'-4'1'0,"0"-1"0,0 1 0,0 0 0,0 0 0,0 0 0,0 0 0,0 1 0,1 0 0,-1-1 0,0 1 0,1 1 0,0-1 0,-1 0 0,1 1 0,0 0 0,0 0 0,1 0 0,-1 0 0,-2 3 0,-6 10 0,0 1 0,-15 31 0,10-15 0,-37 59 0,-4-2 0,-3-3 0,-96 106 0,150-187 0,1 0 0,-1 0 0,1 0 0,1 0 0,-1 1 0,1 0 0,-5 11 0,8-15 0,1-1 0,-1 1 0,1 0 0,0-1 0,0 1 0,0-1 0,0 1 0,0-1 0,1 1 0,-1 0 0,1-1 0,-1 1 0,1-1 0,0 0 0,0 1 0,0-1 0,1 0 0,-1 1 0,1-1 0,-1 0 0,1 0 0,-1 0 0,1 0 0,0-1 0,0 1 0,0 0 0,3 1 0,49 39 0,120 69 0,-167-107 0,26 13-341,0-1 0,1-2-1,72 20 1,-75-25-6485</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05.724"/>
    </inkml:context>
    <inkml:brush xml:id="br0">
      <inkml:brushProperty name="width" value="0.05" units="cm"/>
      <inkml:brushProperty name="height" value="0.05" units="cm"/>
      <inkml:brushProperty name="color" value="#AB008B"/>
    </inkml:brush>
  </inkml:definitions>
  <inkml:trace contextRef="#ctx0" brushRef="#br0">620 1 24575,'-73'0'0,"0"3"0,-78 13 0,-144 32-1365,268-44-5461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07.232"/>
    </inkml:context>
    <inkml:brush xml:id="br0">
      <inkml:brushProperty name="width" value="0.05" units="cm"/>
      <inkml:brushProperty name="height" value="0.05" units="cm"/>
      <inkml:brushProperty name="color" value="#AB008B"/>
    </inkml:brush>
  </inkml:definitions>
  <inkml:trace contextRef="#ctx0" brushRef="#br0">331 11 24575,'0'0'0,"-1"-1"0,1 0 0,0 1 0,-1-1 0,1 0 0,-1 1 0,1-1 0,0 1 0,-1-1 0,1 1 0,-1-1 0,0 1 0,1-1 0,-1 1 0,1 0 0,-1-1 0,0 1 0,1 0 0,-1-1 0,0 1 0,1 0 0,-1 0 0,0-1 0,1 1 0,-1 0 0,0 0 0,1 0 0,-1 0 0,0 0 0,0 0 0,1 0 0,-2 1 0,-32 1 0,27-1 0,-52 7 0,2 2 0,-76 23 0,132-32 0,-1-1 0,1 1 0,0-1 0,0 1 0,0-1 0,0 1 0,0 0 0,0-1 0,0 1 0,0 0 0,0 0 0,0 0 0,1 0 0,-1 0 0,0 0 0,1 0 0,-1 0 0,0 0 0,1 0 0,-1 0 0,1 0 0,-1 3 0,0 33 0,21 40 0,-17-70 0,12 47 0,-11-36 0,1 0 0,1 0 0,1 0 0,0-1 0,1 0 0,12 18 0,-18-32 0,1-1 0,-1 1 0,1-1 0,-1 0 0,1 1 0,0-1 0,0 0 0,0-1 0,0 1 0,0-1 0,1 1 0,-1-1 0,0 0 0,1 0 0,-1 0 0,1-1 0,-1 1 0,1-1 0,-1 0 0,1 0 0,-1 0 0,1 0 0,-1-1 0,1 1 0,-1-1 0,1 0 0,5-2 0,9-4 0,0 0 0,-1-2 0,31-18 0,-35 19 0,57-37 0,-37 23 0,0 2 0,71-32 0,-100 50 0,0 1 0,-1 0 0,1 0 0,0 0 0,0 0 0,0 1 0,0-1 0,0 1 0,0 0 0,0 0 0,0 0 0,0 1 0,0-1 0,0 1 0,0 0 0,0 0 0,0 1 0,-1-1 0,6 4 0,-3-2 0,-1 1 0,0 1 0,-1-1 0,1 0 0,-1 1 0,0 0 0,0 0 0,0 0 0,-1 1 0,0-1 0,3 8 0,5 13 0,-2 1 0,-1 1 0,-2-1 0,6 38 0,5 100 0,-16-146 0,-1 0 0,-1 0 0,-1 0 0,-1-1 0,0 1 0,-10 30 0,11-46-5,1 0 0,-1 0 0,0 0 0,1 0 0,-1 0 0,-1-1 0,1 1 0,0 0 0,-1-1 0,1 0 0,-1 1 0,1-1 0,-1 0 0,0 0 0,-5 2 0,0-1 33,1 0 1,-1 0 0,1-1-1,-1 0 1,0-1-1,-12 1 1,-4-1-400,0-1-1,-1-1 1,-34-6 0,28 1-6455</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39.534"/>
    </inkml:context>
    <inkml:brush xml:id="br0">
      <inkml:brushProperty name="width" value="0.05" units="cm"/>
      <inkml:brushProperty name="height" value="0.05" units="cm"/>
      <inkml:brushProperty name="color" value="#AB008B"/>
    </inkml:brush>
  </inkml:definitions>
  <inkml:trace contextRef="#ctx0" brushRef="#br0">601 0 24575,'1'1'0,"0"1"0,0-1 0,0 0 0,0 1 0,0-1 0,0 0 0,0 0 0,0 0 0,1 0 0,-1 0 0,0 0 0,1 0 0,-1-1 0,0 1 0,1 0 0,-1-1 0,1 1 0,2 0 0,-3-1 0,-20 0 0,-30 3 0,1 3 0,-93 22 0,111-22 0,-1-1 0,0-2 0,0-1 0,-37-3 0,-30 2 0,95-1 0,0 1 0,-1-1 0,1 1 0,0 0 0,-1 0 0,1 0 0,0 0 0,0 1 0,0-1 0,0 1 0,0 0 0,0 0 0,0 0 0,0 0 0,1 0 0,0 1 0,-1-1 0,1 1 0,0 0 0,0 0 0,0-1 0,0 1 0,1 0 0,-1 1 0,1-1 0,0 0 0,0 0 0,0 1 0,-1 4 0,-1 12 0,0-1 0,1 0 0,1 1 0,2 21 0,0-13 0,-1-26 0,5 235 0,-2-197 0,2 0 0,2 0 0,22 71 0,-26-100 0,1-1 0,1-1 0,-1 1 0,2-1 0,-1 0 0,1 0 0,1 0 0,-1-1 0,2 0 0,-1 0 0,1-1 0,0 0 0,0 0 0,1-1 0,0 0 0,0-1 0,1 1 0,-1-2 0,1 0 0,0 0 0,1 0 0,-1-2 0,0 1 0,1-1 0,-1 0 0,1-1 0,0-1 0,0 0 0,19-2 0,88-18-1365,-96 17-5461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40.071"/>
    </inkml:context>
    <inkml:brush xml:id="br0">
      <inkml:brushProperty name="width" value="0.05" units="cm"/>
      <inkml:brushProperty name="height" value="0.05" units="cm"/>
      <inkml:brushProperty name="color" value="#AB008B"/>
    </inkml:brush>
  </inkml:definitions>
  <inkml:trace contextRef="#ctx0" brushRef="#br0">1 0 24575,'0'45'0,"2"-1"0,2 0 0,2-1 0,2 1 0,23 72 0,-10-53 0,3 0 0,3-1 0,2-2 0,2-1 0,4-1 0,1-2 0,4-2 0,1-1 0,66 64 0,-47-68-1365,-37-35-5461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40.545"/>
    </inkml:context>
    <inkml:brush xml:id="br0">
      <inkml:brushProperty name="width" value="0.05" units="cm"/>
      <inkml:brushProperty name="height" value="0.05" units="cm"/>
      <inkml:brushProperty name="color" value="#AB008B"/>
    </inkml:brush>
  </inkml:definitions>
  <inkml:trace contextRef="#ctx0" brushRef="#br0">0 5 24575,'0'-4'0,"0"3"0,0 9 0,0 16 0,0 12 0,0 8 0,0 12 0,0 5 0,0 4 0,0-5 0,0 0 0,0-7 0,0-8 0,0-7 0,0-11-8191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3:59.736"/>
    </inkml:context>
    <inkml:brush xml:id="br0">
      <inkml:brushProperty name="width" value="0.05" units="cm"/>
      <inkml:brushProperty name="height" value="0.05" units="cm"/>
      <inkml:brushProperty name="color" value="#AB008B"/>
    </inkml:brush>
  </inkml:definitions>
  <inkml:trace contextRef="#ctx0" brushRef="#br0">27 0 24575,'8'0'0,"0"0"0,0 1 0,-1-1 0,1 1 0,0 1 0,0 0 0,-1 0 0,1 0 0,-1 1 0,0 0 0,10 6 0,-12-6 0,-1 1 0,1 0 0,-1 0 0,0 0 0,0 1 0,-1-1 0,1 1 0,-1 0 0,0 0 0,0 0 0,-1 0 0,1 1 0,-1-1 0,0 1 0,1 10 0,2 9 0,-1 0 0,-1 1 0,-2-1 0,-1 1 0,0-1 0,-2 0 0,-1 1 0,-1-1 0,-1 0 0,-2-1 0,-16 44 0,22-66 0,0 1 0,0-1 0,0 1 0,0-1 0,0 0 0,-1 0 0,1 0 0,-1 0 0,0 0 0,0 0 0,0 0 0,1 0 0,-2-1 0,1 1 0,0-1 0,-4 3 0,4-4 0,1 0 0,-1 1 0,1-1 0,0 0 0,-1 0 0,1-1 0,0 1 0,-1 0 0,1 0 0,0-1 0,-1 1 0,1-1 0,0 1 0,-1-1 0,1 1 0,0-1 0,0 0 0,0 0 0,0 1 0,0-1 0,0 0 0,-2-2 0,-3-5 0,0 0 0,0 0 0,1-1 0,0 1 0,0-1 0,-5-17 0,0-3-273,1 0 0,1 0 0,2-1 0,-4-35 0,8 27-6553</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41.778"/>
    </inkml:context>
    <inkml:brush xml:id="br0">
      <inkml:brushProperty name="width" value="0.05" units="cm"/>
      <inkml:brushProperty name="height" value="0.05" units="cm"/>
      <inkml:brushProperty name="color" value="#AB008B"/>
    </inkml:brush>
  </inkml:definitions>
  <inkml:trace contextRef="#ctx0" brushRef="#br0">243 1 24575,'-24'0'0,"1"2"0,-1 0 0,1 1 0,0 2 0,0 1 0,0 0 0,1 2 0,-26 11 0,48-19 0,-1 0 0,1 0 0,-1 0 0,1 0 0,0 0 0,-1 0 0,1 1 0,0-1 0,-1 0 0,1 0 0,0 0 0,-1 0 0,1 0 0,0 1 0,-1-1 0,1 0 0,0 0 0,0 0 0,-1 1 0,1-1 0,0 0 0,0 1 0,-1-1 0,1 0 0,0 0 0,0 1 0,0-1 0,0 0 0,-1 1 0,1-1 0,0 0 0,0 1 0,0-1 0,0 0 0,0 1 0,0-1 0,0 1 0,0-1 0,0 0 0,0 1 0,0-1 0,0 0 0,0 1 0,1 0 0,19 6 0,44 0 0,-54-7 0,46 2 0,88-8 0,-106 2 0,0 2 0,0 1 0,1 2 0,-1 2 0,59 11 0,-90-11 0,1 0 0,-1 0 0,1 1 0,-1 0 0,0 0 0,-1 1 0,1 0 0,-1 0 0,0 0 0,0 1 0,0 0 0,-1 0 0,0 0 0,0 1 0,0 0 0,-1 0 0,0 0 0,-1 0 0,0 1 0,0-1 0,0 1 0,1 10 0,5 20 0,-2 0 0,-1 0 0,0 54 0,-4-68 0,8 280 0,-12-229 0,-2-1 0,-16 78 0,18-137 0,-2 0 0,1 0 0,-2 0 0,0 0 0,-1-1 0,0 0 0,-1 0 0,-1-1 0,0 1 0,-1-2 0,0 1 0,-1-1 0,-14 12 0,8-5 0,16-19 0,0 0 0,-1 0 0,1 0 0,0 0 0,0 0 0,0 0 0,0 1 0,0-1 0,0 0 0,0 0 0,0 0 0,0 0 0,0 0 0,0 0 0,0 1 0,0-1 0,0 0 0,0 0 0,0 0 0,0 0 0,0 0 0,0 1 0,0-1 0,0 0 0,0 0 0,0 0 0,0 0 0,0 0 0,0 0 0,0 0 0,0 1 0,1-1 0,-1 0 0,0 0 0,0 0 0,0 0 0,0 0 0,0 0 0,0 0 0,0 0 0,0 0 0,1 1 0,-1-1 0,0 0 0,0 0 0,0 0 0,0 0 0,0 0 0,0 0 0,1 0 0,-1 0 0,0 0 0,0 0 0,0 0 0,0 0 0,0 0 0,1 0 0,-1 0 0,0 0 0,0 0 0,0 0 0,0-1 0,42-11 0,-30 7 0,317-96 0,26-10 0,-235 60-1365,-97 42-5461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42.745"/>
    </inkml:context>
    <inkml:brush xml:id="br0">
      <inkml:brushProperty name="width" value="0.05" units="cm"/>
      <inkml:brushProperty name="height" value="0.05" units="cm"/>
      <inkml:brushProperty name="color" value="#AB008B"/>
    </inkml:brush>
  </inkml:definitions>
  <inkml:trace contextRef="#ctx0" brushRef="#br0">0 3 24575,'430'-2'0,"443"5"0,-860-3 0,-3 0 0,0 0 0,0 1 0,0 0 0,14 4 0,-22-5 0,1 1 0,0 0 0,-1 1 0,1-1 0,-1 0 0,1 1 0,-1-1 0,0 1 0,1 0 0,-1 0 0,0 0 0,0 0 0,0 0 0,-1 0 0,1 1 0,0-1 0,-1 0 0,0 1 0,1-1 0,0 4 0,8 31 0,-1 0 0,-2 1 0,5 70 0,-3-22 0,21 201 0,-10 362 0,-20-639 0,0-1 0,0 0 0,-1 1 0,-1-1 0,0 0 0,0 0 0,0 0 0,-1 0 0,-1 0 0,-4 8 0,4-11 0,-1 1 0,0-1 0,-1 0 0,1 0 0,-1 0 0,0-1 0,-1 0 0,1 0 0,-1 0 0,0-1 0,-13 6 0,6-4 0,0-1 0,0 0 0,-1-1 0,1-1 0,-1 0 0,-27 1 0,-92-4 0,74-2 0,-28 3-63,15 0-588,-90-11 0,130 5-6175</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4:09.730"/>
    </inkml:context>
    <inkml:brush xml:id="br0">
      <inkml:brushProperty name="width" value="0.05" units="cm"/>
      <inkml:brushProperty name="height" value="0.05" units="cm"/>
      <inkml:brushProperty name="color" value="#AB008B"/>
    </inkml:brush>
  </inkml:definitions>
  <inkml:trace contextRef="#ctx0" brushRef="#br0">0 96 24575,'4'0'0,"6"0"0,4-4 0,5-6 0,10-4 0,6-1 0,-5-1 0,2 2 0,-1 3 0,2 4 0,-4 2-8191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52.154"/>
    </inkml:context>
    <inkml:brush xml:id="br0">
      <inkml:brushProperty name="width" value="0.05" units="cm"/>
      <inkml:brushProperty name="height" value="0.05" units="cm"/>
      <inkml:brushProperty name="color" value="#AB008B"/>
    </inkml:brush>
  </inkml:definitions>
  <inkml:trace contextRef="#ctx0" brushRef="#br0">52 169 24575,'0'539'0,"0"-532"0,1-3 0,-1 0 0,0-1 0,0 1 0,0 0 0,0 0 0,-1-1 0,0 1 0,1 0 0,-1-1 0,-1 1 0,1 0 0,0-1 0,-1 0 0,-4 7 0,6-10 0,0 1 0,-1-1 0,1 0 0,0 0 0,-1 1 0,1-1 0,0 0 0,-1 0 0,1 1 0,-1-1 0,1 0 0,0 0 0,-1 0 0,1 0 0,-1 0 0,1 1 0,-1-1 0,1 0 0,-1 0 0,1 0 0,-1 0 0,1 0 0,0-1 0,-1 1 0,1 0 0,-1 0 0,1 0 0,-1 0 0,1 0 0,0-1 0,-1 1 0,1 0 0,-1 0 0,1-1 0,0 1 0,-1 0 0,1 0 0,0-1 0,-1 1 0,1 0 0,0-1 0,0 1 0,-1-1 0,1 1 0,0 0 0,0-1 0,0 1 0,-1-1 0,1 1 0,0-1 0,0 1 0,0 0 0,0-1 0,0 0 0,-8-28 0,1-31 0,3 0 0,5-92 0,0 68 0,-1 53 0,2 0 0,9-57 0,-9 78 0,1-1 0,0 1 0,1 0 0,0 0 0,0 0 0,1 1 0,0-1 0,1 1 0,0 0 0,0 1 0,1 0 0,8-8 0,-8 10 0,0 1 0,1 0 0,0 0 0,0 1 0,0 0 0,0 0 0,17-4 0,69-14 0,-65 17 0,38-8 0,0 2 0,1 4 0,0 3 0,71 4 0,-120 2 14,0 1-1,0 1 0,0 1 0,0 0 1,0 1-1,-1 1 0,0 1 0,24 15 1,10 9-749,62 53 1,-113-85 718,31 26-6810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52.819"/>
    </inkml:context>
    <inkml:brush xml:id="br0">
      <inkml:brushProperty name="width" value="0.05" units="cm"/>
      <inkml:brushProperty name="height" value="0.05" units="cm"/>
      <inkml:brushProperty name="color" value="#AB008B"/>
    </inkml:brush>
  </inkml:definitions>
  <inkml:trace contextRef="#ctx0" brushRef="#br0">1 1 24575,'16'-1'0,"-1"1"0,1 1 0,0 0 0,0 0 0,-1 2 0,1 0 0,-1 1 0,0 0 0,0 1 0,0 1 0,-1 0 0,0 1 0,0 1 0,0 0 0,22 19 0,3 8 0,-1 1 0,-2 2 0,-2 1 0,-1 2 0,46 76 0,111 249 0,151 482-1505,-247-596 1282,414 1157-2058,-40 69 2296,-120-369-95,-343-1093 60,116 344-261,22-27 256,-134-314 184,1-1-1,1 0 1,14 15 0,-22-28-60,0-1 1,1 0-1,0-1 0,0 1 0,0 0 1,0-1-1,1 0 0,-1 0 1,1-1-1,0 1 0,-1-1 1,1 0-1,1 0 0,-1 0 1,10 1-1,8-3-6114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53.645"/>
    </inkml:context>
    <inkml:brush xml:id="br0">
      <inkml:brushProperty name="width" value="0.05" units="cm"/>
      <inkml:brushProperty name="height" value="0.05" units="cm"/>
      <inkml:brushProperty name="color" value="#AB008B"/>
    </inkml:brush>
  </inkml:definitions>
  <inkml:trace contextRef="#ctx0" brushRef="#br0">3836 1 24575,'-3'5'0,"0"1"0,0 0 0,-1-1 0,1 0 0,-2 0 0,1 0 0,0 0 0,-1 0 0,0-1 0,0 0 0,-8 5 0,-4 4 0,-91 77 0,-356 269 0,112-130-387,-724 345-1,106-207 388,771-303 0,-238 44 0,322-95-719,74-11-5978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54.695"/>
    </inkml:context>
    <inkml:brush xml:id="br0">
      <inkml:brushProperty name="width" value="0.05" units="cm"/>
      <inkml:brushProperty name="height" value="0.05" units="cm"/>
      <inkml:brushProperty name="color" value="#AB008B"/>
    </inkml:brush>
  </inkml:definitions>
  <inkml:trace contextRef="#ctx0" brushRef="#br0">0 4 24575,'61'-2'0,"-33"1"0,-1 0 0,0 2 0,29 4 0,-49-3 0,-1 1 0,1 0 0,-1 0 0,1 0 0,-1 0 0,0 1 0,0 0 0,-1 1 0,1-1 0,-1 1 0,0 0 0,0 0 0,0 1 0,-1-1 0,0 1 0,0 0 0,4 9 0,1 3 0,0 1 0,-1 0 0,0 0 0,8 36 0,-6-2-341,-1 1 0,-3 0-1,0 65 1,-7-83-6485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56.581"/>
    </inkml:context>
    <inkml:brush xml:id="br0">
      <inkml:brushProperty name="width" value="0.05" units="cm"/>
      <inkml:brushProperty name="height" value="0.05" units="cm"/>
      <inkml:brushProperty name="color" value="#AB008B"/>
    </inkml:brush>
  </inkml:definitions>
  <inkml:trace contextRef="#ctx0" brushRef="#br0">0 1769 24575,'4'-1'0,"0"1"0,-1 0 0,1-1 0,0 0 0,-1 0 0,1 0 0,0 0 0,-1 0 0,1-1 0,-1 0 0,0 0 0,1 0 0,-1 0 0,0 0 0,0 0 0,-1-1 0,1 1 0,0-1 0,-1 0 0,1 0 0,-1 0 0,0 0 0,0-1 0,0 1 0,-1 0 0,1-1 0,-1 1 0,0-1 0,0 0 0,1-4 0,3-14 0,-2 0 0,0-1 0,-2 1 0,0-24 0,-1 19 0,2-56 0,0-32 0,4 1 0,23-118 0,-18 170 0,-1-1 0,0-109 0,-8 142 0,2 1 0,0 0 0,2 1 0,10-30 0,-3 6 0,5-5 0,2 0 0,41-83 0,-14 37 0,-12 20-1365,-28 58-5461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58.063"/>
    </inkml:context>
    <inkml:brush xml:id="br0">
      <inkml:brushProperty name="width" value="0.05" units="cm"/>
      <inkml:brushProperty name="height" value="0.05" units="cm"/>
      <inkml:brushProperty name="color" value="#AB008B"/>
    </inkml:brush>
  </inkml:definitions>
  <inkml:trace contextRef="#ctx0" brushRef="#br0">1 1 24575,'5'0'0,"-1"1"0,1 0 0,0 0 0,-1 0 0,1 0 0,0 1 0,-1 0 0,0 0 0,1 0 0,-1 0 0,0 1 0,0 0 0,0 0 0,-1 0 0,1 0 0,-1 0 0,1 1 0,-1 0 0,4 5 0,6 11 0,0 0 0,17 39 0,-10-19 0,8 18 0,-3 2 0,20 70 0,5 12 0,73 140 0,-92-222 0,3-2 0,63 84 0,-91-133-195,0-1 0,0 1 0,-1 0 0,-1 1 0,1-1 0,4 20 0,-3-5-6631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3:58.920"/>
    </inkml:context>
    <inkml:brush xml:id="br0">
      <inkml:brushProperty name="width" value="0.05" units="cm"/>
      <inkml:brushProperty name="height" value="0.05" units="cm"/>
      <inkml:brushProperty name="color" value="#AB008B"/>
    </inkml:brush>
  </inkml:definitions>
  <inkml:trace contextRef="#ctx0" brushRef="#br0">0 269 24575,'8'-6'0,"-1"-1"0,0 1 0,0-1 0,-1-1 0,0 1 0,0-1 0,-1 0 0,0 0 0,0-1 0,5-14 0,7-9 0,-14 27 0,11-19 0,1 0 0,1 0 0,26-28 0,-42 51 0,0 0 0,1 0 0,-1 1 0,1-1 0,0 0 0,-1 1 0,1-1 0,-1 1 0,1-1 0,0 1 0,-1-1 0,1 1 0,0-1 0,0 1 0,-1 0 0,1-1 0,0 1 0,0 0 0,0 0 0,-1 0 0,1-1 0,0 1 0,0 0 0,0 0 0,0 0 0,-1 0 0,1 1 0,2-1 0,-3 1 0,1 0 0,0 0 0,0 0 0,-1 0 0,1 0 0,-1 0 0,1 0 0,-1 0 0,1 1 0,-1-1 0,0 0 0,1 0 0,-1 0 0,0 1 0,0-1 0,0 2 0,-5 55 0,-62 144 0,45-146 0,2 1 0,-20 102 0,39-157 0,0 1 0,1-1 0,-1 1 0,1 0 0,0 0 0,0-1 0,0 1 0,0 0 0,0-1 0,1 1 0,-1 0 0,1-1 0,0 1 0,0 0 0,0-1 0,0 1 0,0-1 0,0 0 0,1 1 0,-1-1 0,1 0 0,0 0 0,-1 0 0,4 2 0,-1-2 0,0 0 0,0 0 0,0 0 0,0-1 0,1 1 0,-1-1 0,0 0 0,1-1 0,-1 1 0,1-1 0,-1 0 0,1 0 0,7-1 0,1 0 20,0 0 0,0-1 0,0-1 0,0 0 0,20-8 0,-27 9-126,0-1 0,-1 0 0,1 0 0,-1 0 0,0-1 0,0 0-1,0 0 1,-1 0 0,1 0 0,-1-1 0,0 0 0,-1 0 0,7-11 0,10-27-6720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4:00.672"/>
    </inkml:context>
    <inkml:brush xml:id="br0">
      <inkml:brushProperty name="width" value="0.05" units="cm"/>
      <inkml:brushProperty name="height" value="0.05" units="cm"/>
      <inkml:brushProperty name="color" value="#AB008B"/>
    </inkml:brush>
  </inkml:definitions>
  <inkml:trace contextRef="#ctx0" brushRef="#br0">119 165 24575,'1'113'0,"-2"126"0,0-229 0,-1 0 0,0 1 0,0-1 0,-1 0 0,0 0 0,-5 11 0,7-19 0,0 0 0,0 0 0,0 0 0,0 0 0,-1 0 0,1 0 0,-1-1 0,1 1 0,-1 0 0,1-1 0,-1 1 0,0-1 0,0 1 0,-3 1 0,3-3 0,1 0 0,-1 1 0,1-1 0,-1 0 0,0 0 0,1 0 0,-1 0 0,1-1 0,-1 1 0,1 0 0,-1-1 0,1 1 0,-1-1 0,1 1 0,-1-1 0,1 1 0,0-1 0,-1 0 0,1 0 0,0 0 0,0 0 0,0 0 0,-1 0 0,0-2 0,-2-2 0,0 1 0,1-1 0,0 0 0,0 0 0,0 0 0,1 0 0,0-1 0,0 1 0,0-1 0,1 0 0,-1 1 0,1-1 0,0-7 0,-1-84 0,2 66 0,4-344-1365,-4 345-5461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4:00.745"/>
    </inkml:context>
    <inkml:brush xml:id="br0">
      <inkml:brushProperty name="width" value="0.05" units="cm"/>
      <inkml:brushProperty name="height" value="0.05" units="cm"/>
      <inkml:brushProperty name="color" value="#AB008B"/>
    </inkml:brush>
  </inkml:definitions>
  <inkml:trace contextRef="#ctx0" brushRef="#br0">169 269 24575,'2'2'0,"1"1"0,0-1 0,0 1 0,-1-1 0,1 1 0,-1 0 0,0 0 0,0 0 0,0 0 0,0 0 0,-1 0 0,1 1 0,-1-1 0,0 0 0,0 1 0,0-1 0,0 1 0,-1-1 0,1 1 0,-1 0 0,0 3 0,4 16 0,129 606 0,-116-574 0,-9-34 0,-7-19 0,-1-6 0,-111-395 0,76 287 0,35 111 0,-171-487 0,170 486 0,0-3 0,-1 0 0,-1-1 0,1 1 0,-1 0 0,0 0 0,0 0 0,0 1 0,0-1 0,-1 1 0,0 0 0,-8-7 0,12 11 0,-1 0 0,1 0 0,0 1 0,-1-1 0,1 0 0,0 0 0,-1 1 0,1-1 0,0 0 0,-1 1 0,1-1 0,0 0 0,0 1 0,0-1 0,-1 0 0,1 1 0,0-1 0,0 0 0,0 1 0,0-1 0,-1 1 0,1-1 0,0 0 0,0 1 0,0-1 0,0 1 0,0-1 0,0 0 0,0 1 0,0-1 0,1 1 0,-1-1 0,0 0 0,0 1 0,0-1 0,0 1 0,0-1 0,1 1 0,4 21 0,62 145 0,8 21 0,-59-130-1365,-2-8-5461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4:01.901"/>
    </inkml:context>
    <inkml:brush xml:id="br0">
      <inkml:brushProperty name="width" value="0.05" units="cm"/>
      <inkml:brushProperty name="height" value="0.05" units="cm"/>
      <inkml:brushProperty name="color" value="#AB008B"/>
    </inkml:brush>
  </inkml:definitions>
  <inkml:trace contextRef="#ctx0" brushRef="#br0">993 1 24575,'-4'0'0,"-6"4"0,-20 9 0,-23 15 0,-21 11 0,-7 2 0,-1 3 0,-11 6 0,-3-6 0,4-6 0,10-6 0,5-8 0,13-8 0,13-3 0,11-3 0,4-4 0,9-3-8191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4:02.874"/>
    </inkml:context>
    <inkml:brush xml:id="br0">
      <inkml:brushProperty name="width" value="0.05" units="cm"/>
      <inkml:brushProperty name="height" value="0.05" units="cm"/>
      <inkml:brushProperty name="color" value="#AB008B"/>
    </inkml:brush>
  </inkml:definitions>
  <inkml:trace contextRef="#ctx0" brushRef="#br0">1 228 24575,'1'-3'0,"1"1"0,0 0 0,0-1 0,1 1 0,-1 0 0,0 0 0,1 0 0,-1 1 0,1-1 0,0 1 0,0-1 0,-1 1 0,1 0 0,3-1 0,10-6 0,38-24 0,1 2 0,1 3 0,1 3 0,2 1 0,113-26 0,-167 47 0,1 1 0,0 0 0,0 0 0,-1 0 0,1 0 0,0 1 0,0 0 0,0 1 0,6 0 0,-9 0 0,-1 0 0,1 0 0,0 1 0,-1-1 0,0 1 0,1-1 0,-1 1 0,0 0 0,0 0 0,0 0 0,0 0 0,0 0 0,0 1 0,-1-1 0,1 0 0,-1 1 0,1-1 0,-1 1 0,0 0 0,1 4 0,6 17 0,-1 0 0,-2 1 0,0-1 0,2 40 0,-4 107 0,-4-117 0,1-38 0,-9 218 0,5-207 0,0 0 0,-2-1 0,-1 1 0,-1-1 0,-1 0 0,-20 37 0,12-35 0,-26 35 0,15-24 0,27-38 0,0 0 0,0 1 0,0-1 0,0 1 0,0-1 0,0 1 0,0-1 0,1 1 0,-1-1 0,1 1 0,-1 0 0,1-1 0,0 1 0,-1 0 0,1-1 0,0 1 0,0 0 0,0 0 0,0-1 0,1 4 0,0-4 0,0 0 0,-1 0 0,1 0 0,0 0 0,0 0 0,0 0 0,0 0 0,1 0 0,-1 0 0,0 0 0,0 0 0,0-1 0,1 1 0,-1-1 0,0 1 0,1-1 0,-1 1 0,1-1 0,1 0 0,12 2 0,-1-1 0,1-1 0,-1 0 0,15-3 0,-8 1 0,-11 2 12,0-1 0,0 0 0,0-1 0,-1-1 0,1 1 0,0-1 0,-1-1 0,0 0 0,16-9 0,-10 3-309,-1 0 0,-1-1 0,0-1 0,20-23 0,-7 6-6529</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4:04.320"/>
    </inkml:context>
    <inkml:brush xml:id="br0">
      <inkml:brushProperty name="width" value="0.05" units="cm"/>
      <inkml:brushProperty name="height" value="0.05" units="cm"/>
      <inkml:brushProperty name="color" value="#AB008B"/>
    </inkml:brush>
  </inkml:definitions>
  <inkml:trace contextRef="#ctx0" brushRef="#br0">0 121 24575,'2'-3'0,"1"0"0,-1 0 0,1 0 0,-1 0 0,1 0 0,0 1 0,0-1 0,0 1 0,0 0 0,6-3 0,2-3 0,1 0 0,1 0 0,-1 0 0,25-9 0,13-8 0,-48 23 0,1 0 0,0 1 0,0-1 0,0 1 0,0-1 0,0 1 0,0 0 0,0 0 0,1 1 0,-1-1 0,6 0 0,-7 2 0,1-1 0,-1 1 0,0 0 0,0 0 0,0 0 0,0 0 0,0 0 0,0 0 0,0 1 0,0-1 0,0 1 0,-1-1 0,1 1 0,0-1 0,-1 1 0,1 0 0,-1 0 0,2 3 0,18 32 0,-1 1 0,-2 0 0,16 50 0,-13-35 0,-5-14-341,-2 0 0,-2 1-1,9 44 1,-19-64-6485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4:25.609"/>
    </inkml:context>
    <inkml:brush xml:id="br0">
      <inkml:brushProperty name="width" value="0.05" units="cm"/>
      <inkml:brushProperty name="height" value="0.05" units="cm"/>
      <inkml:brushProperty name="color" value="#AB008B"/>
    </inkml:brush>
  </inkml:definitions>
  <inkml:trace contextRef="#ctx0" brushRef="#br0">1 574 24575,'41'0'0,"130"-4"0,-143 1 0,-1-1 0,1-2 0,-1 0 0,32-13 0,46-26 0,-1-5 0,152-101 0,3-36 0,-142 109-1365,-81 57-5461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4:26.540"/>
    </inkml:context>
    <inkml:brush xml:id="br0">
      <inkml:brushProperty name="width" value="0.05" units="cm"/>
      <inkml:brushProperty name="height" value="0.05" units="cm"/>
      <inkml:brushProperty name="color" value="#AB008B"/>
    </inkml:brush>
  </inkml:definitions>
  <inkml:trace contextRef="#ctx0" brushRef="#br0">962 1797 24575,'-22'0'0,"13"1"0,-1-1 0,0 0 0,0-1 0,-14-2 0,21 2 0,1 0 0,-1 0 0,0 0 0,1 0 0,-1 0 0,1-1 0,-1 1 0,1-1 0,0 1 0,-1-1 0,1 0 0,0 0 0,0 0 0,0 0 0,1-1 0,-1 1 0,0 0 0,1-1 0,-3-4 0,-68-180 0,-31-65 0,-86-82 0,46 87 0,24-3 0,60 119 0,-76-200-1365,124 309-5461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7T08:40:03.156"/>
    </inkml:context>
    <inkml:brush xml:id="br0">
      <inkml:brushProperty name="width" value="0.05" units="cm"/>
      <inkml:brushProperty name="height" value="0.05" units="cm"/>
      <inkml:brushProperty name="color" value="#AB008B"/>
    </inkml:brush>
  </inkml:definitions>
  <inkml:trace contextRef="#ctx0" brushRef="#br0">9842 0 24575,'-1'7'0,"-1"0"0,1 0 0,-1-1 0,-1 1 0,1-1 0,-1 0 0,0 1 0,0-1 0,-1-1 0,0 1 0,0 0 0,0-1 0,-8 7 0,1 3 0,-61 70 9,-115 107-1,-109 71-164,209-189-29,-242 208-1113,-75 59 415,-754 569-932,-44-25 837,-741 463-2249,-69-96-612,1450-930 3361,113-56 195,104-47 440,330-209 20,-324 232 338,289-200 261,-76 84 0,97-92 1158,-38 59 0,50-68-676,0-1 1,-2-1-1,-24 23 1,28-31-7628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09:24.162"/>
    </inkml:context>
    <inkml:brush xml:id="br0">
      <inkml:brushProperty name="width" value="0.05" units="cm"/>
      <inkml:brushProperty name="height" value="0.05" units="cm"/>
    </inkml:brush>
  </inkml:definitions>
  <inkml:trace contextRef="#ctx0" brushRef="#br0">3 199 24575,'1'1'0,"0"0"0,0 0 0,0 0 0,0 0 0,0 1 0,0-1 0,0 0 0,-1 1 0,1-1 0,0 1 0,-1-1 0,1 0 0,-1 1 0,1 0 0,-1-1 0,0 3 0,6 11 0,-1-32 0,-4 10 0,0 0 0,0 0 0,0 1 0,1-1 0,0 0 0,1 1 0,-1 0 0,1-1 0,0 1 0,1 0 0,-1 0 0,1 1 0,0-1 0,1 1 0,7-7 0,-12 11 0,0 1 0,1-1 0,-1 1 0,0-1 0,1 1 0,-1-1 0,1 1 0,-1 0 0,0-1 0,1 1 0,-1 0 0,1-1 0,-1 1 0,1 0 0,0-1 0,-1 1 0,1 0 0,-1 0 0,1 0 0,-1 0 0,1 0 0,0 0 0,-1 0 0,1 0 0,-1 0 0,1 0 0,0 0 0,-1 0 0,1 0 0,-1 0 0,1 0 0,0 0 0,-1 1 0,1-1 0,-1 0 0,1 0 0,-1 1 0,1-1 0,-1 0 0,1 1 0,-1-1 0,0 1 0,1-1 0,-1 1 0,1-1 0,-1 1 0,0-1 0,1 1 0,-1-1 0,0 1 0,0-1 0,1 2 0,-1 0 0,1-1 0,-1 1 0,0 0 0,0 0 0,0 0 0,0 0 0,0 0 0,-1 0 0,1 0 0,0 0 0,-1 0 0,0 0 0,1 0 0,-2 2 0,2-2 0,0-1 0,0 1 0,0 0 0,0 0 0,1 0 0,-1 0 0,0 0 0,1 0 0,0-1 0,-1 1 0,1 0 0,0 0 0,0-1 0,0 1 0,0-1 0,0 1 0,0-1 0,0 1 0,1-1 0,-1 0 0,1 1 0,-1-1 0,1 0 0,-1 0 0,3 1 0,17 22 0,-17-5 0,0 0 0,-2 1 0,0-1 0,-1 1 0,-1-1 0,-1 1 0,-4 24 0,0 15 0,5-13 0,1-31 0,-1 0 0,0 0 0,-1 0 0,-1-1 0,0 1 0,-7 21 0,9-35 0,0 0 0,0 0 0,-1 0 0,1-1 0,0 1 0,0 0 0,-1 0 0,1-1 0,-1 1 0,1 0 0,0 0 0,-1-1 0,1 1 0,-1-1 0,1 1 0,-1 0 0,0-1 0,1 1 0,-1-1 0,0 1 0,1-1 0,-1 0 0,0 1 0,0-1 0,1 0 0,-1 1 0,0-1 0,0 0 0,1 0 0,-1 0 0,0 0 0,0 0 0,0 1 0,1-2 0,-1 1 0,0 0 0,0 0 0,0 0 0,0 0 0,1 0 0,-1-1 0,0 1 0,0 0 0,1-1 0,-1 1 0,0 0 0,1-1 0,-1 1 0,0-1 0,1 1 0,-1-1 0,1 0 0,-1 1 0,1-1 0,-1 0 0,-3-3 0,0-1 0,1 1 0,0-1 0,0 0 0,0 0 0,0 0 0,-1-5 0,-2-11 0,1 0 0,1 0 0,1 0 0,0 0 0,2-1 0,1 1 0,0-1 0,7-41 0,0 26 0,1 0 0,2 0 0,1 1 0,20-43 0,-28 73 0,1 0 0,-1-1 0,2 2 0,-1-1 0,1 0 0,-1 1 0,2 0 0,-1 0 0,0 1 0,1-1 0,0 1 0,0 0 0,0 1 0,13-6 0,6 0 0,0 0 0,43-8 0,-43 11 0,-12 3 0,-1 0 0,1 1 0,0 0 0,-1 1 0,1 0 0,23 2 0,-32 0 0,-1 0 0,1 0 0,-1 0 0,1 0 0,-1 0 0,1 1 0,-1-1 0,0 1 0,0 0 0,0 0 0,0 0 0,0 1 0,0-1 0,-1 1 0,1 0 0,-1-1 0,1 1 0,-1 0 0,0 0 0,0 1 0,-1-1 0,1 0 0,-1 1 0,1-1 0,-1 0 0,0 1 0,0 0 0,0 4 0,0 2 0,0 1 0,0-1 0,-1 1 0,0 0 0,-1-1 0,0 1 0,-1-1 0,0 1 0,0-1 0,-1 0 0,-1 0 0,0 0 0,0 0 0,-1-1 0,0 0 0,-1 0 0,0 0 0,0 0 0,-1-1 0,0 0 0,0 0 0,-13 9 0,4-3 0,-1-1 0,0-1 0,0-1 0,-1 0 0,-1-1 0,0-1 0,0-1 0,-1-1 0,0 0 0,-32 5 0,10-6-455,0-2 0,-60-3 0,75-2-6371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09:27.298"/>
    </inkml:context>
    <inkml:brush xml:id="br0">
      <inkml:brushProperty name="width" value="0.05" units="cm"/>
      <inkml:brushProperty name="height" value="0.05" units="cm"/>
    </inkml:brush>
  </inkml:definitions>
  <inkml:trace contextRef="#ctx0" brushRef="#br0">4905 850 24575,'-17'-1'0,"1"-1"0,0 0 0,-18-5 0,26 4 0,-1 0 0,-1 1 0,1 0 0,0 1 0,0 0 0,-1 1 0,1 0 0,0 0 0,-1 1 0,1 0 0,0 0 0,0 1 0,-10 4 0,-1 4 0,0 2 0,1 1 0,0 0 0,1 2 0,1 0 0,-23 24 0,-10 9 0,49-46 0,-34 30 0,0-2 0,-2-1 0,-2-2 0,-69 38 0,-33 2 7,-162 52 0,-170 32-188,-153 5-604,485-124 735,106-21 50,35-11 0,1 0 0,-1 0 0,0-1 0,0 1 0,0 0 0,0 0 0,0 0 0,1 0 0,-1 0 0,0 0 0,0 0 0,0 0 0,0 0 0,1 0 0,-1 0 0,0 0 0,0 0 0,0 0 0,0 0 0,1 0 0,-1 0 0,0 0 0,0 0 0,0 0 0,0 0 0,0 0 0,1 0 0,-1 1 0,0-1 0,0 0 0,0 0 0,0 0 0,0 0 0,1 0 0,-1 0 0,0 0 0,0 1 0,0-1 0,0 0 0,0 0 0,0 0 0,0 0 0,0 0 0,0 1 0,0-1 0,0 0 0,0 0 0,0 0 0,1 0 0,-1 1 0,0-1 0,0 0 0,0 0 0,-1 0 0,1 0 0,0 1 0,0-1 0,0 0 0,0 0 0,0 0 0,0 0 0,0 1 0,0-1 0,0 0 0,0 0 0,0 0 0,-1 0 0,65 2 0,466-55 538,1-47-316,-446 83-355,1771-442-1744,-1071 202 1524,-167 52 106,-577 193 247,-31 10 0,0 0 0,-1-1 0,0 0 0,1-1 0,-1 0 0,-1 0 0,14-9 0,-22 13 1,0 0 0,0 0-1,1 0 1,-1 0 0,0 0 0,0 0 0,0 0 0,0-1 0,0 1-1,0 0 1,0 0 0,0 0 0,1 0 0,-1 0 0,0 0 0,0-1-1,0 1 1,0 0 0,0 0 0,0 0 0,0 0 0,0 0 0,0-1-1,0 1 1,0 0 0,0 0 0,0 0 0,0 0 0,0 0 0,0-1-1,0 1 1,0 0 0,0 0 0,0 0 0,0 0 0,0 0 0,0-1-1,0 1 1,-1 0 0,1 0 0,0 0 0,0 0 0,0 0 0,0 0-1,0 0 1,0-1 0,0 1 0,-1 0 0,1 0 0,0 0 0,0 0-1,0 0 1,-22-7 317,-54-5 252,0 3 0,-135 0 0,110 8-465,-376-1-503,-1488 34-4086,1465-22 3913,-1160 65 497,19 133-1351,1596-200 1367,-216 47 1946,197-33-977,64-22-878,-1 0 0,1 0-1,-1 0 1,1 0 0,0 0 0,-1 0 0,1 1 0,0-1 0,-1 0 0,1 0 0,-1 0 0,1 0 0,0 0 0,-1 1 0,1-1 0,0 0 0,0 0 0,-1 1 0,1-1 0,0 0 0,-1 0 0,1 1-1,0-1 1,0 0 0,0 1 0,-1-1 0,1 0 0,0 1 0,0-1 0,0 0 0,0 1 0,0-1 0,-1 1 0,1-1 0,0 0 0,0 1 0,0-1 0,0 0 0,0 1 0,0-1 0,0 1 0,1-1-1,-1 0 1,0 1 0,0-1 0,0 0 0,0 1 0,0-1 0,0 0 0,1 1 0,-1-1 0,0 0 0,0 1 0,1-1 0,-1 0 0,0 1 0,0-1 0,1 0 0,-1 0 0,0 1 0,1-1 0,-1 0-1,0 0 1,1 0 0,12 5 140,-1 0-1,1-1 1,1-1-1,-1-1 1,0 1-1,1-2 0,-1 0 1,15-1-1,31 4 268,663 20-627,-642-23-17,646 1-2526,2649-11-4350,67 0 4242,-2886 8 2724,-145-6 840,-402 7-715,413-19 2514,-371 11-1362,-59 5 52,-24 0 454,-273-2 2412,1 4-3408,-109 1-845,-114 0-517,-148 1 517,-242-1 172,23-1-859,-1863 18-4086,2216 4 3785,166 10 870,290-22 384,0 4 0,-113 31 0,188-41 132,0 0-1,0 1 0,0 0 1,-10 6-1,20-9-144,-1-1 0,0 0 0,0 1-1,0-1 1,1 1 0,-1-1 0,0 1 0,0-1-1,1 1 1,-1-1 0,0 1 0,1 0 0,-1-1-1,1 1 1,-1 0 0,1 0 0,-1-1 0,1 1-1,0 0 1,-1 0 0,1 0 0,0-1 0,-1 1 0,1 0-1,0 0 1,0 0 0,0 0 0,0 0 0,0 0-1,0 0 1,0-1 0,0 1 0,0 0 0,1 0-1,-1 0 1,0 0 0,0 0 0,1-1 0,-1 1-1,1 0 1,-1 0 0,0 0 0,1-1 0,0 1-1,0 1 1,3 1 283,0 0 0,0 0 0,0 0 0,0 0 0,0-1-1,10 4 1,8 2 127,0-1 1,1-1-1,0-1 0,47 4 0,20-3-491,1-5 0,0-4 0,95-14 0,-177 16 0,409-47-471,115-22-1413,95-6 785,2353-307-2959,-2895 371 3943,240-41 45,-291 43 178,-35 10-100,0 0 0,0 0 0,0 0 1,0 0-1,0 0 0,-1 0 0,1 0 1,0 0-1,0 0 0,0 0 0,0 0 0,0 0 1,0 0-1,0-1 0,0 1 0,-1 0 1,1 0-1,0 0 0,0 0 0,0 0 0,0 0 1,0 0-1,0 0 0,0-1 0,0 1 1,0 0-1,0 0 0,0 0 0,0 0 0,0 0 1,0 0-1,0-1 0,0 1 0,0 0 1,0 0-1,0 0 0,0 0 0,0 0 0,0 0 1,0-1-1,0 1 0,0 0 0,0 0 1,0 0-1,0 0 0,0 0 0,0 0 0,0 0 1,0-1-1,0 1 0,0 0 0,1 0 0,-1 0 1,0 0-1,0 0 0,0 0 0,-58-3 1122,-45 5-972,-151 25 1,139-12-135,-338 44 145,-107 32 509,-1486 372-2333,27 120-478,1973-569 2129,-324 107 117,291-88 1355,65-22-864,18-3 184,24-2 853,-23-5-1374,126 15 662,1-6-1,0-5 1,172-16-1,-134-8-1238,317-77 1,169-95-698,-264 73 748,1644-411 259,-1824 478 0,-159 33 0,-51 12 0,-12 3 0,-96 6 0,-169 24 0,-150 36-153,-180 57-462,-1290 368-3205,1475-355 4056,298-92 356,-201 99 0,283-114-592,40-26 0,0 0 0,0 0 0,-1 0 0,1 0 0,0 0 0,0 0 0,0 0 0,-1 0 0,1 0 0,0 0 0,0 0 0,0 0 0,-1 1 0,1-1 0,0 0 0,0 0 0,0 0 0,-1 0 0,1 0 0,0 1 0,0-1 0,0 0 0,0 0 0,0 0 0,0 1 0,0-1 0,-1 0 0,1 0 0,0 1 0,0-1 0,0 0 0,0 0 0,0 0 0,0 1 0,0-1 0,0 0 0,0 0 0,0 1 0,0-1 0,0 0 0,0 0 0,0 0 0,1 1 0,-1-1 0,0 0 0,0 0 0,0 1 0,0-1 0,0 0 0,0 0 0,1 0 0,-1 0 0,0 1 0,0-1 0,0 0 0,0 0 0,1 0 0,-1 0 0,0 0 0,0 1 0,0-1 0,1 0 0,-1 0 0,12 0 0,0-1 0,-1 0 0,1-1 0,21-6 0,192-58 0,144-68-261,161-68-781,241-76 781,882-295 171,-231 81-204,-1037 354 294,-329 117 0,80-42 0,-134 62 0,-1 1 0,1-1 0,-1 0 0,1 0 0,-1 0 0,1 0 0,-1 0 0,1-1 0,-1 1 0,0 0 0,0-1 0,0 1 0,0-1 0,0 1 0,0-1 0,1-2 0,-2 3 0,0 0 0,-1 0 0,1 1 0,-1-1 0,0 0 0,1 1 0,-1-1 0,0 0 0,1 1 0,-1-1 0,0 1 0,0-1 0,0 1 0,1-1 0,-1 1 0,0 0 0,0-1 0,0 1 0,0 0 0,0 0 0,0-1 0,0 1 0,1 0 0,-1 0 0,0 0 0,0 0 0,-2 1 0,-32-2 0,0 2 0,-63 10 0,-203 43 0,-171 45 0,-1426 447 513,1858-532-248,-47 17 616,2 3 0,-110 61 0,158-67-881,37-28 0,0 1 0,-1-1 0,1 0 0,0 1 0,-1-1 0,1 0 0,0 1 0,-1-1 0,1 1 0,0-1 0,-1 1 0,1-1 0,0 0 0,0 1 0,0-1 0,0 1 0,-1-1 0,1 1 0,0-1 0,0 1 0,0-1 0,0 1 0,0-1 0,0 1 0,0-1 0,0 1 0,1-1 0,-1 1 0,0-1 0,0 1 0,0-1 0,0 1 0,1-1 0,-1 0 0,0 1 0,0-1 0,1 1 0,4 1 0,1 0 0,-1-1 0,1 0 0,0 0 0,-1 0 0,1-1 0,0 0 0,-1 0 0,1 0 0,0-1 0,9-2 0,113-19 0,147-46 0,-220 53 0,933-220 763,10 78-181,-990 156-561,59-3 46,-67 4-67,0 0 0,0 0 0,0 0 0,0 0 0,1 0 0,-1 0 0,0 0 0,0 0 0,0 0 0,1 0 0,-1 0 0,0 0 0,0 0 0,0 0 0,1 0 0,-1 0 0,0 0 0,0 0 0,0 0 0,1 0 0,-1 0 0,0 1 0,0-1 0,0 0 0,0 0 0,1 0 0,-1 0 0,0 0 0,0 0 0,0 1 0,0-1 0,0 0 0,1 0 0,-1 0 0,0 0 0,0 1 0,0-1 0,0 0 0,0 0 0,0 0 0,0 1 0,0-1 0,0 0 0,0 0 0,0 0 0,0 1 0,0-1 0,0 0 0,0 0 0,0 0 0,0 1 0,0-1 0,0 0 0,0 0 0,0 0 0,0 1 0,0-1 0,0 0 0,0 0 0,-1 0 0,1 0 0,0 1 0,0-1 0,0 0 0,0 0 0,0 0 0,-1 0 0,1 0 0,0 1 0,-40 20 1,-160 54-1,-124 34 0,-1518 437-2481,1247-376 2926,574-164-362,-307 95 1363,266-76-1446,62-25 0,0 0 0,0 0 0,-1 0 1,1 0-1,0 0 0,0 0 0,-1 0 1,1 0-1,0 0 0,-1 0 0,1 0 1,0 1-1,0-1 0,-1 0 0,1 0 0,0 0 1,0 0-1,-1 0 0,1 1 0,0-1 1,0 0-1,0 0 0,-1 0 0,1 1 0,0-1 1,0 0-1,0 0 0,0 1 0,0-1 1,-1 0-1,1 0 0,0 1 0,0-1 1,0 0-1,0 0 0,0 1 0,0-1 0,0 0 1,0 0-1,0 1 0,0-1 0,0 0 1,0 1-1,0-1 0,0 0 0,0 0 1,0 1-1,1-1 0,16 3-28,27-6 480,48-24 364,-54 14-7605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09:43.447"/>
    </inkml:context>
    <inkml:brush xml:id="br0">
      <inkml:brushProperty name="width" value="0.05" units="cm"/>
      <inkml:brushProperty name="height" value="0.05" units="cm"/>
    </inkml:brush>
  </inkml:definitions>
  <inkml:trace contextRef="#ctx0" brushRef="#br0">184 87 24575,'47'0'0,"-40"0"0,-22 0 0,45 0 0,-45 0 0,-52-1 0,64 1 0,-63-8 0,63 8 0,1-1 0,-1 1 0,1-1 0,0 1 0,-1-1 0,1 0 0,0 0 0,0 0 0,0 0 0,-1 0 0,1 0 0,0-1 0,1 1 0,-1-1 0,0 1 0,0-1 0,1 0 0,-1 0 0,1 0 0,-1 1 0,1-2 0,0 1 0,-2-3 0,3 4 0,0 0 0,0 0 0,0 0 0,0 0 0,1 0 0,-1 0 0,0 0 0,0 0 0,1 0 0,-1 0 0,1 0 0,-1 0 0,1 1 0,-1-1 0,1 0 0,-1 0 0,1 0 0,0 1 0,0-1 0,-1 0 0,1 1 0,0-1 0,0 1 0,0-1 0,-1 1 0,1-1 0,0 1 0,0 0 0,0-1 0,0 1 0,0 0 0,0 0 0,0 0 0,0 0 0,0 0 0,0 0 0,0 0 0,0 0 0,0 0 0,0 0 0,1 1 0,3-1 0,-1 0 0,1 0 0,-1 1 0,1-1 0,-1 1 0,0 0 0,9 4 0,-12-5 0,0 1 0,0-1 0,0 1 0,1 0 0,-1-1 0,0 1 0,0 0 0,0-1 0,-1 1 0,1 0 0,0 0 0,0 0 0,0 0 0,0 0 0,-1 0 0,1 0 0,-1 0 0,1 0 0,-1 1 0,1-1 0,-1 0 0,1 0 0,-1 0 0,0 1 0,0-1 0,0 0 0,0 3 0,0-2 0,-1-1 0,0 1 0,0 0 0,0-1 0,0 1 0,-1 0 0,1-1 0,0 0 0,0 1 0,-1-1 0,1 0 0,-1 1 0,0-1 0,1 0 0,-4 1 0,-1 1 0,0 0 0,0 0 0,0-1 0,0 0 0,0 0 0,0-1 0,0 0 0,-1 0 0,1 0 0,-12-1 0,16 0 0,-1-1 0,1 1 0,0-1 0,0 0 0,-1 1 0,1-1 0,0 0 0,0-1 0,0 1 0,0 0 0,0 0 0,0-1 0,1 1 0,-1-1 0,0 0 0,1 1 0,-1-1 0,1 0 0,0 0 0,0 0 0,-1 0 0,0-2 0,2 2 0,0 0 0,0 1 0,-1-1 0,1 1 0,0-1 0,0 0 0,1 1 0,-1-1 0,0 0 0,0 1 0,1-1 0,-1 1 0,1-1 0,-1 1 0,1-1 0,0 1 0,0-1 0,0 1 0,-1 0 0,1-1 0,0 1 0,1 0 0,-1 0 0,0 0 0,0 0 0,0 0 0,1 0 0,-1 0 0,0 0 0,1 0 0,2 0 0,3-3 0,0 0 0,0 1 0,0 0 0,0 1 0,1-1 0,0 1 0,-1 1 0,1-1 0,0 1 0,-1 1 0,1 0 0,0 0 0,0 0 0,0 1 0,11 2 0,-14-1 0,1 0 0,-1 0 0,1 1 0,-1 0 0,0 0 0,0 0 0,0 0 0,-1 1 0,1 0 0,-1 0 0,0 0 0,0 1 0,0-1 0,0 1 0,-1 0 0,0 0 0,0 0 0,0 0 0,-1 1 0,4 10 0,0 2 0,0 0 0,-1 0 0,-1 0 0,-1 1 0,0-1 0,-1 23 0,-2-39 0,0 0 0,0 0 0,-1 0 0,1 0 0,-1 0 0,1 0 0,-1 0 0,0 0 0,1 0 0,-1-1 0,0 1 0,0 0 0,-1 0 0,1-1 0,0 1 0,0-1 0,-1 1 0,1-1 0,-1 0 0,1 1 0,-1-1 0,0 0 0,1 0 0,-1 0 0,0 0 0,0 0 0,0-1 0,0 1 0,0 0 0,0-1 0,0 0 0,0 1 0,0-1 0,0 0 0,0 0 0,0 0 0,0 0 0,0 0 0,0-1 0,0 1 0,-2-1 0,-1 0 0,0 0 0,0 0 0,0 0 0,1-1 0,-1 0 0,1 0 0,-1 0 0,1 0 0,0-1 0,0 1 0,0-1 0,0 0 0,0 0 0,0-1 0,1 1 0,-6-8 0,5 0 0,0 1 0,0 0 0,1-1 0,1 0 0,0 0 0,0 0 0,1 0 0,0 0 0,2-12 0,-1 10 0,-1 0 0,0 0 0,0 0 0,-1 0 0,-7-21 0,9 35 0,0-1 0,0 0-1,0 0 1,0 0 0,0 0-1,0 0 1,0 0 0,0 0 0,0 0-1,0 0 1,0 0 0,-1 0-1,1 0 1,0 1 0,0-1-1,0 0 1,0 0 0,0 0 0,0 0-1,0 0 1,0 0 0,-1 0-1,1 0 1,0 0 0,0 0-1,0 0 1,0 0 0,0 0 0,0 0-1,0 0 1,0 0 0,-1 0-1,1 0 1,0-1 0,0 1-1,0 0 1,0 0 0,0 0 0,0 0-1,0 0 1,0 0 0,0 0-1,-1 0 1,1 0 0,0 0-1,0 0 1,0 0 0,0-1 0,0 1-1,0 0 1,0 0 0,0 0-1,0 0 1,0 0 0,0 0-1,0 0 1,0 0 0,0-1 0,0 1-1,0 0 1,0 0 0,0 0-1,0 0 1,0 0 0,0 0-1,0-1 1,-2 9-1324,2-8 1303,-2 13-6805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4:01.460"/>
    </inkml:context>
    <inkml:brush xml:id="br0">
      <inkml:brushProperty name="width" value="0.05" units="cm"/>
      <inkml:brushProperty name="height" value="0.05" units="cm"/>
      <inkml:brushProperty name="color" value="#AB008B"/>
    </inkml:brush>
  </inkml:definitions>
  <inkml:trace contextRef="#ctx0" brushRef="#br0">0 1 24575,'30'2'0,"0"1"0,0 2 0,-1 1 0,0 1 0,0 2 0,-1 1 0,0 1 0,0 1 0,-2 2 0,1 0 0,44 34 0,-57-36 0,0 1 0,-1 0 0,0 1 0,-1 1 0,0 0 0,-1 0 0,-1 1 0,0 1 0,11 29 0,-17-38 0,-1 0 0,0 0 0,0 1 0,-1-1 0,0 1 0,0-1 0,-1 1 0,0 0 0,-1-1 0,0 1 0,0 0 0,-1 0 0,0-1 0,-1 1 0,0 0 0,0-1 0,-1 0 0,0 1 0,0-1 0,-1 0 0,0 0 0,-10 13 0,8-15 0,0-1 0,0 1 0,0-2 0,-1 1 0,0-1 0,0 0 0,0 0 0,-1-1 0,1 0 0,-1 0 0,0-1 0,0 0 0,0 0 0,0-1 0,-10 1 0,-1-1 0,0 0 0,0-1 0,0-1 0,0-1 0,-26-5 0,37 4 0,1 0 0,-1 0 0,1 0 0,0-1 0,0 0 0,0 0 0,1-1 0,-1 0 0,1 0 0,0-1 0,1 1 0,-1-1 0,1 0 0,0-1 0,1 1 0,0-1 0,0 0 0,0 0 0,1-1 0,-5-13 0,-3-13 0,1 0 0,2-1 0,-4-44 0,10 68 0,-13-116-1365,11 77-5461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10:23.550"/>
    </inkml:context>
    <inkml:brush xml:id="br0">
      <inkml:brushProperty name="width" value="0.05" units="cm"/>
      <inkml:brushProperty name="height" value="0.05" units="cm"/>
    </inkml:brush>
  </inkml:definitions>
  <inkml:trace contextRef="#ctx0" brushRef="#br0">0 1 24575,'7'0'0,"1"1"0,-1 0 0,0 0 0,0 1 0,0-1 0,0 2 0,-1-1 0,1 1 0,-1 0 0,10 6 0,58 47 0,-66-50 0,57 54 0,109 132 0,-93-97 0,157 166 0,237 286 0,-369-404-682,128 231-1,-213-335-6143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09:14.703"/>
    </inkml:context>
    <inkml:brush xml:id="br0">
      <inkml:brushProperty name="width" value="0.05" units="cm"/>
      <inkml:brushProperty name="height" value="0.05" units="cm"/>
    </inkml:brush>
  </inkml:definitions>
  <inkml:trace contextRef="#ctx0" brushRef="#br0">1 643 24575,'4'0'0,"0"-1"0,-1 0 0,1-1 0,0 1 0,-1-1 0,1 1 0,0-1 0,-1 0 0,0 0 0,1-1 0,-1 1 0,5-6 0,8-5 0,58-42 0,-3-3 0,-2-4 0,-3-2 0,-3-4 0,105-145 0,-162 204 0,1-1 0,0 0 0,0 1 0,1 0 0,9-9 0,-15 16 0,0 1 0,0-1 0,0 1 0,1-1 0,-1 1 0,0 0 0,0-1 0,1 1 0,-1 0 0,1 1 0,-1-1 0,1 0 0,-1 1 0,1-1 0,0 1 0,-1 0 0,1 0 0,-1 0 0,1 0 0,0 0 0,-1 1 0,1-1 0,-1 1 0,4 1 0,7 5 0,1 1 0,-1 0 0,0 1 0,-1 0 0,0 1 0,-1 1 0,13 13 0,5 5 0,178 151 0,71 70 0,-199-170 0,161 171 0,-216-226-1365,-10-12-5461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09:15.512"/>
    </inkml:context>
    <inkml:brush xml:id="br0">
      <inkml:brushProperty name="width" value="0.05" units="cm"/>
      <inkml:brushProperty name="height" value="0.05" units="cm"/>
    </inkml:brush>
  </inkml:definitions>
  <inkml:trace contextRef="#ctx0" brushRef="#br0">0 1 24575,'3'2'0,"-1"0"0,0 1 0,0-1 0,1 1 0,-2-1 0,1 1 0,0 0 0,0 0 0,-1 0 0,0 0 0,0 0 0,0 0 0,2 7 0,-2-5 0,13 43 0,-2 0 0,-2 1 0,5 84 0,2 9 0,121 682 50,2 7-1431,-126-737 1223,105 615 50,188 663-1359,1-1 41,-218-833 720,-24 3 0,-3 839 0,-57-866 706,36-8 0,-16-338 260,56 205-1,-53-283-2361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09:16.447"/>
    </inkml:context>
    <inkml:brush xml:id="br0">
      <inkml:brushProperty name="width" value="0.05" units="cm"/>
      <inkml:brushProperty name="height" value="0.05" units="cm"/>
    </inkml:brush>
  </inkml:definitions>
  <inkml:trace contextRef="#ctx0" brushRef="#br0">19326 6 24575,'0'-1'0,"0"1"0,0 0 0,0 0 0,0 0 0,0-1 0,0 1 0,0 0 0,0 0 0,0-1 0,0 1 0,-1 0 0,1 0 0,0 0 0,0 0 0,0-1 0,0 1 0,-1 0 0,1 0 0,0 0 0,0 0 0,0 0 0,0-1 0,-1 1 0,1 0 0,0 0 0,0 0 0,-1 0 0,1 0 0,0 0 0,0 0 0,0 0 0,-1 0 0,1 0 0,0 0 0,0 0 0,-1 0 0,1 0 0,0 0 0,0 0 0,0 0 0,-1 0 0,-26 4 0,-119 24 0,-151 25 0,-150 13-668,-122 22-2004,-102 13 1504,-136 12-832,-174 26 756,900-127 943,-3166 467-5603,1016-99 4339,1759-292 1379,-811 143-199,-39-51 242,-1085-35 107,-12-129 268,1824-20 482,130 1-185,116 4 871,-55 15 1956,305-8-1506</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09:18.413"/>
    </inkml:context>
    <inkml:brush xml:id="br0">
      <inkml:brushProperty name="width" value="0.05" units="cm"/>
      <inkml:brushProperty name="height" value="0.05" units="cm"/>
    </inkml:brush>
  </inkml:definitions>
  <inkml:trace contextRef="#ctx0" brushRef="#br0">0 6161 24575,'11'0'0,"-1"-1"0,1 0 0,-1-1 0,1 0 0,-1-1 0,0 0 0,0 0 0,0-1 0,9-5 0,9-7 0,44-33 0,-37 23 0,224-161 0,171-117 0,-420 297 0,113-75 0,123-105 0,-210 156 0,-2-2 0,-1-1 0,-2-1 0,-1-2 0,-2-1 0,-2-2 0,35-69 0,-12-9 0,-6-1 0,-5-3 0,40-229 0,-35 80 0,34-171 0,-44 300 0,-5-1 0,7-150 0,-30 58 0,-11 0 0,-9 1 0,-11 0 0,-87-353 0,105 550 0,-78-379 0,77 351 0,3-1 0,3 1 0,3-1 0,10-90 0,16 13-41,-16 100-180,-2 0 1,-2 0-1,-1-1 0,-3 0 1,-5-73-1,-4 74-6605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09:20.211"/>
    </inkml:context>
    <inkml:brush xml:id="br0">
      <inkml:brushProperty name="width" value="0.05" units="cm"/>
      <inkml:brushProperty name="height" value="0.05" units="cm"/>
    </inkml:brush>
  </inkml:definitions>
  <inkml:trace contextRef="#ctx0" brushRef="#br0">5003 2322 24575,'-68'0'0,"-90"-1"0,0 6 0,-194 32 0,97-5 0,208-29 0,1-3 0,0-1 0,-75-13 0,64-1 0,0-2 0,1-2 0,-53-28 0,-100-33 0,-649-229 0,694 245 0,-242-113 0,341 144 0,1-4 0,2-2 0,-110-93 0,6-19 0,-298-249 0,415 363 0,-265-207 0,254 192 0,3-3 0,-100-124 0,-35-97-1365,179 256-5461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09:49.746"/>
    </inkml:context>
    <inkml:brush xml:id="br0">
      <inkml:brushProperty name="width" value="0.05" units="cm"/>
      <inkml:brushProperty name="height" value="0.05" units="cm"/>
    </inkml:brush>
  </inkml:definitions>
  <inkml:trace contextRef="#ctx0" brushRef="#br0">777 1 24575,'-4'3'0,"1"1"0,-1-1 0,0 1 0,1 0 0,0 1 0,0-1 0,0 0 0,1 1 0,-1 0 0,1-1 0,0 1 0,0 0 0,1 0 0,-2 10 0,-46 267 0,-4 24 0,-139 773 0,147-795 0,-80 616 0,47-410 0,12-96 0,-39 899 0,105-1276 0,-6 34 0,6-51 0,0 0 0,0 0 0,0 0 0,0 0 0,-1 0 0,1 0 0,0 0 0,0 0 0,0 0 0,0 0 0,-1 0 0,1 0 0,0 0 0,0 0 0,0 0 0,0 0 0,-1 0 0,1 0 0,0 0 0,0 0 0,0 0 0,0 0 0,-1 0 0,1 0 0,0 0 0,0 0 0,0 0 0,0-1 0,0 1 0,-1 0 0,1 0 0,0 0 0,0 0 0,0 0 0,0 0 0,0-1 0,0 1 0,0 0 0,-1 0 0,1 0 0,0 0 0,0 0 0,0-1 0,0 1 0,0 0 0,0 0 0,0 0 0,0 0 0,0-1 0,0 1 0,0 0 0,0 0 0,0 0 0,0 0 0,0-1 0,0 1 0,0 0 0,0 0 0,0 0 0,1 0 0,-1-1 0,0 1 0,0 0 0,-4-18 0,0-30-1365,2-8-5461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09:51.427"/>
    </inkml:context>
    <inkml:brush xml:id="br0">
      <inkml:brushProperty name="width" value="0.05" units="cm"/>
      <inkml:brushProperty name="height" value="0.05" units="cm"/>
    </inkml:brush>
  </inkml:definitions>
  <inkml:trace contextRef="#ctx0" brushRef="#br0">1217 15 24575,'0'-4'0,"-8"-1"0,-22 0 0,-21 5 0,-34 10 0,-40 15 0,-20 7 0,8 3 0,16-2 0,8-6 0,16-7 0,17-4 0,18 0 0,8-4 0,9-2 0,8-5 0,11-1-8191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09:51.872"/>
    </inkml:context>
    <inkml:brush xml:id="br0">
      <inkml:brushProperty name="width" value="0.05" units="cm"/>
      <inkml:brushProperty name="height" value="0.05" units="cm"/>
    </inkml:brush>
  </inkml:definitions>
  <inkml:trace contextRef="#ctx0" brushRef="#br0">1 0 24575,'7'8'0,"4"18"0,2 28 0,0 24 0,10 26 0,23 50 0,20 34 0,7 0 0,-6-8 0,-10-27 0,-3-28 0,-11-31 0,-12-28 0,-12-25-8191</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10:12.649"/>
    </inkml:context>
    <inkml:brush xml:id="br0">
      <inkml:brushProperty name="width" value="0.05" units="cm"/>
      <inkml:brushProperty name="height" value="0.05" units="cm"/>
    </inkml:brush>
  </inkml:definitions>
  <inkml:trace contextRef="#ctx0" brushRef="#br0">438 0 24575,'-4'140'0,"-6"-1"0,-47 229 0,-115 260 0,135-501 0,5 2 0,-18 156 0,41-202-79,5-40-243,-1 0 1,-2-1-1,-23 72 1,10-67-6505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4:05.876"/>
    </inkml:context>
    <inkml:brush xml:id="br0">
      <inkml:brushProperty name="width" value="0.05" units="cm"/>
      <inkml:brushProperty name="height" value="0.05" units="cm"/>
      <inkml:brushProperty name="color" value="#AB008B"/>
    </inkml:brush>
  </inkml:definitions>
  <inkml:trace contextRef="#ctx0" brushRef="#br0">323 72 24575,'3'0'0,"0"1"0,0-1 0,-1 1 0,1 0 0,0 0 0,-1 0 0,1 0 0,-1 0 0,1 0 0,-1 1 0,0 0 0,1-1 0,-1 1 0,0 0 0,0 0 0,0 0 0,-1 0 0,1 0 0,0 0 0,-1 1 0,1-1 0,-1 1 0,0-1 0,0 1 0,0-1 0,0 1 0,0 0 0,0 5 0,3 9 0,0 0 0,-2 0 0,1 23 0,-3-36 0,1 14 0,-1 0 0,-1 0 0,-1 1 0,0-2 0,-1 1 0,-1 0 0,-11 30 0,13-41 0,-1-1 0,0 1 0,-1-1 0,1 0 0,-1 0 0,0 0 0,-1-1 0,1 1 0,-1-1 0,0 0 0,0 0 0,-1-1 0,1 0 0,-1 0 0,0 0 0,0 0 0,-1-1 0,1 0 0,-1-1 0,0 1 0,1-1 0,-1 0 0,-9 1 0,10-3 0,1 0 0,-1 0 0,0 0 0,0-1 0,1 0 0,-1 0 0,1 0 0,-1 0 0,1-1 0,-1 0 0,1 0 0,0-1 0,0 0 0,0 0 0,0 0 0,0 0 0,1-1 0,-1 1 0,1-1 0,0 0 0,0-1 0,1 1 0,-1-1 0,1 1 0,0-1 0,-3-6 0,-7-15 0,1 1 0,1-2 0,-14-52 0,23 71 0,-9-26 0,3-1 0,1 0 0,-6-68 0,13 101 0,0 0 0,-1 0 0,1 0 0,0 0 0,0 0 0,0 0 0,1 0 0,-1 0 0,0 0 0,1 0 0,-1 0 0,1 0 0,0 0 0,0 0 0,-1 0 0,1 0 0,0 1 0,1-1 0,-1 0 0,0 1 0,0-1 0,1 1 0,-1-1 0,1 1 0,-1 0 0,1-1 0,0 1 0,-1 0 0,1 0 0,0 0 0,0 0 0,0 1 0,0-1 0,0 0 0,0 1 0,0-1 0,0 1 0,0 0 0,0 0 0,0 0 0,0 0 0,0 0 0,4 1 0,3 0 0,1 1 0,0 1 0,-1 0 0,0 0 0,1 1 0,-2 0 0,16 9 0,101 71-1365,-101-65-5461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10:13.484"/>
    </inkml:context>
    <inkml:brush xml:id="br0">
      <inkml:brushProperty name="width" value="0.05" units="cm"/>
      <inkml:brushProperty name="height" value="0.05" units="cm"/>
    </inkml:brush>
  </inkml:definitions>
  <inkml:trace contextRef="#ctx0" brushRef="#br0">0 7 24575,'1'0'0,"-1"0"0,0-1 0,1 1 0,-1 0 0,1-1 0,-1 1 0,1 0 0,-1 0 0,1-1 0,-1 1 0,1 0 0,-1 0 0,1 0 0,-1 0 0,1 0 0,-1-1 0,1 1 0,-1 0 0,1 0 0,0 0 0,-1 1 0,1-1 0,-1 0 0,1 0 0,-1 0 0,1 0 0,-1 0 0,1 1 0,-1-1 0,1 0 0,-1 0 0,1 1 0,-1-1 0,0 0 0,1 1 0,-1-1 0,1 0 0,-1 1 0,0-1 0,1 1 0,-1-1 0,0 1 0,0-1 0,1 1 0,-1-1 0,0 1 0,0-1 0,0 1 0,1-1 0,-1 1 0,10 30 0,-1 30 0,3 94 0,1 6 0,-9-120 0,-4-29 0,1 0 0,0 0 0,0 0 0,2 0 0,-1-1 0,2 1 0,-1 0 0,2-1 0,-1 0 0,10 16 0,-12-25 0,0 0 0,0-1 0,0 1 0,0 0 0,0-1 0,0 1 0,0-1 0,0 0 0,1 0 0,-1 0 0,1 0 0,-1 0 0,1 0 0,-1-1 0,1 1 0,-1-1 0,1 1 0,-1-1 0,1 0 0,-1 0 0,1 0 0,0-1 0,-1 1 0,6-2 0,4-2 0,0 0 0,0-1 0,0 0 0,11-8 0,180-98 0,189-99 0,87-14-1365,-373 175-5461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10:14.960"/>
    </inkml:context>
    <inkml:brush xml:id="br0">
      <inkml:brushProperty name="width" value="0.05" units="cm"/>
      <inkml:brushProperty name="height" value="0.05" units="cm"/>
    </inkml:brush>
  </inkml:definitions>
  <inkml:trace contextRef="#ctx0" brushRef="#br0">1855 1 24575,'-3'1'0,"0"1"0,-1-1 0,1 1 0,0 0 0,0 0 0,0 1 0,1-1 0,-1 0 0,0 1 0,1 0 0,-3 3 0,-11 10 0,-20 9 0,0-1 0,-1-2 0,-2-1 0,-68 25 0,-171 42 0,-183 34 0,-314 64-1365,742-179-5461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10:16.506"/>
    </inkml:context>
    <inkml:brush xml:id="br0">
      <inkml:brushProperty name="width" value="0.05" units="cm"/>
      <inkml:brushProperty name="height" value="0.05" units="cm"/>
    </inkml:brush>
  </inkml:definitions>
  <inkml:trace contextRef="#ctx0" brushRef="#br0">1243 1 24575,'-21'12'0,"1"-1"0,-2-1 0,-22 8 0,-9 4 0,-70 34 0,-443 183 0,528-225 0,2-3 0,0 3 0,0 1 0,2 1 0,-41 26 0,57-28-227,1 0-1,1 0 1,1 2-1,0 0 1,-24 35-1,20-20-6598</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10:17.443"/>
    </inkml:context>
    <inkml:brush xml:id="br0">
      <inkml:brushProperty name="width" value="0.05" units="cm"/>
      <inkml:brushProperty name="height" value="0.05" units="cm"/>
    </inkml:brush>
  </inkml:definitions>
  <inkml:trace contextRef="#ctx0" brushRef="#br0">69 1 24575,'-2'31'0,"-1"1"0,-1-1 0,-2 0 0,-17 56 0,1-8 0,20-71 0,1-3 0,-1 0 0,1 1 0,0-1 0,0 0 0,1 0 0,0 0 0,0 10 0,1-13 0,0 0 0,-1 1 0,1-1 0,0 0 0,0 0 0,1-1 0,-1 1 0,0 0 0,1 0 0,-1-1 0,1 1 0,-1 0 0,1-1 0,0 0 0,0 1 0,-1-1 0,1 0 0,0 0 0,0 0 0,0 0 0,0 0 0,5 1 0,37 12 0,0-2 0,81 11 0,102 0 0,-148-17 0,78 7 0,220 23 0,-323-29-455,-1 4 0,73 23 0,-50-6-6371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10:35.388"/>
    </inkml:context>
    <inkml:brush xml:id="br0">
      <inkml:brushProperty name="width" value="0.05" units="cm"/>
      <inkml:brushProperty name="height" value="0.05" units="cm"/>
    </inkml:brush>
  </inkml:definitions>
  <inkml:trace contextRef="#ctx0" brushRef="#br0">1 278 24575,'2'0'0,"1115"-28"0,-647 10 0,-337 15 0,-67-2 0,1-3 0,111-30 0,-60 11 0,-108 25-29,555-130-1307,-509 115-5490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10:36.227"/>
    </inkml:context>
    <inkml:brush xml:id="br0">
      <inkml:brushProperty name="width" value="0.05" units="cm"/>
      <inkml:brushProperty name="height" value="0.05" units="cm"/>
    </inkml:brush>
  </inkml:definitions>
  <inkml:trace contextRef="#ctx0" brushRef="#br0">0 15 24575,'1'-1'0,"-1"1"0,0-1 0,0 0 0,0 1 0,1-1 0,-1 0 0,0 1 0,0-1 0,1 0 0,-1 1 0,1-1 0,-1 0 0,1 1 0,-1-1 0,1 1 0,-1-1 0,1 1 0,-1-1 0,1 1 0,0 0 0,-1-1 0,1 1 0,0 0 0,-1-1 0,1 1 0,0 0 0,0 0 0,-1-1 0,1 1 0,0 0 0,-1 0 0,1 0 0,0 0 0,0 0 0,-1 0 0,1 0 0,0 0 0,1 1 0,30 5 0,175 67 0,-26-20 0,263 113 0,-435-162 0,-1 0 0,0 0 0,0 1 0,-1-1 0,0 2 0,1-1 0,-1 1 0,-1 0 0,0 1 0,7 7 0,-10-9 0,0 0 0,0 1 0,-1 0 0,1 0 0,-1-1 0,-1 1 0,1 0 0,-1 1 0,0-1 0,0 0 0,-1 0 0,1 0 0,-2 1 0,1-1 0,-2 8 0,-2 10 0,-1 0 0,-1-1 0,-1 0 0,-18 40 0,-53 87 0,41-84 0,-60 129-1365,65-126-5461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16.473"/>
    </inkml:context>
    <inkml:brush xml:id="br0">
      <inkml:brushProperty name="width" value="0.05" units="cm"/>
      <inkml:brushProperty name="height" value="0.05" units="cm"/>
    </inkml:brush>
  </inkml:definitions>
  <inkml:trace contextRef="#ctx0" brushRef="#br0">0 1 24575,'30'-1'0,"0"2"0,0 1 0,-1 1 0,1 1 0,49 14 0,-42-6 0,-10-4 0,0 0 0,-1 2 0,0 2 0,38 21 0,-61-30 0,1-1 0,-1 1 0,0 0 0,0 0 0,-1 0 0,1 0 0,-1 1 0,1-1 0,-1 1 0,0 0 0,0-1 0,-1 1 0,1 0 0,-1 0 0,0 0 0,0 0 0,0 0 0,0 0 0,-1 0 0,0 0 0,0 0 0,0 1 0,-1 4 0,-1 10 0,-2 1 0,0-1 0,-13 34 0,1-2 0,12-29 0,-2 0 0,0 0 0,-2 0 0,0-1 0,-2 0 0,0 0 0,-20 29 0,20-34-2,1 1 0,1 0 0,1 1 1,1 0-1,0 0 0,1 1 0,-5 36 0,-4 14-1348,4-35-5476</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17.842"/>
    </inkml:context>
    <inkml:brush xml:id="br0">
      <inkml:brushProperty name="width" value="0.05" units="cm"/>
      <inkml:brushProperty name="height" value="0.05" units="cm"/>
    </inkml:brush>
  </inkml:definitions>
  <inkml:trace contextRef="#ctx0" brushRef="#br0">472 1 24575,'-4'0'0,"-13"4"0,-4 8 0,-2 8 0,-8-1 0,-8 4 0,0 3 0,2-4 0,4-5 0,3-2 0,0 1 0,0-3 0,2-3 0,1-4 0,-2-2 0,0-3 0,5 0-8191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18.518"/>
    </inkml:context>
    <inkml:brush xml:id="br0">
      <inkml:brushProperty name="width" value="0.05" units="cm"/>
      <inkml:brushProperty name="height" value="0.05" units="cm"/>
    </inkml:brush>
  </inkml:definitions>
  <inkml:trace contextRef="#ctx0" brushRef="#br0">1 0 24575,'4'0'0,"16"0"0,10 0 0,6 8 0,-2 10 0,1 18 0,2 14 0,-2 7 0,-2-3 0,1-2 0,-2-3 0,2-6 0,-1 10 0,-7 3 0,-3-4 0,-5-10-8191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20.359"/>
    </inkml:context>
    <inkml:brush xml:id="br0">
      <inkml:brushProperty name="width" value="0.05" units="cm"/>
      <inkml:brushProperty name="height" value="0.05" units="cm"/>
    </inkml:brush>
  </inkml:definitions>
  <inkml:trace contextRef="#ctx0" brushRef="#br0">0 912 24575,'19'42'0,"18"58"0,-18-44 0,17 46 0,24 125 0,-57-211 0,-2 0 0,0 1 0,-1 20 0,1 13 0,22-81 0,-8 3 0,0 0 0,-2 0 0,-1-1 0,12-46 0,-2 8 0,-22 64 0,1 0 0,0 1 0,0-1 0,0 0 0,0 1 0,1-1 0,-1 1 0,1 0 0,-1-1 0,1 1 0,0 0 0,0 0 0,0 0 0,0 0 0,0 0 0,1 1 0,-1-1 0,0 0 0,1 1 0,-1 0 0,1 0 0,0 0 0,4-2 0,-3 3 0,0 0 0,0 0 0,1 1 0,-1-1 0,0 1 0,0 0 0,0 0 0,0 0 0,0 1 0,0-1 0,0 1 0,0 0 0,-1 0 0,1 1 0,4 3 0,62 47 0,-44-32 0,1 0 0,2-1 0,0-2 0,37 17 0,-57-32 0,0 0 0,-1-1 0,1-1 0,0 1 0,0-1 0,1-1 0,-1 0 0,0 0 0,0 0 0,0-1 0,0-1 0,0 0 0,0 0 0,0 0 0,-1-1 0,1-1 0,-1 1 0,0-2 0,0 1 0,0-1 0,0 0 0,10-9 0,-1-1 0,0 0 0,0-1 0,-1-1 0,-2 0 0,1-1 0,-2-1 0,20-36 0,-25 38 0,0 0 0,-1-1 0,-1 0 0,-1 0 0,5-27 0,-9 38 0,-1-1 0,1 1 0,-1-1 0,-1 1 0,1-1 0,-1 1 0,-3-11 0,3 14 0,0 1 0,0 0 0,-1-1 0,0 1 0,1 0 0,-1-1 0,0 1 0,-1 0 0,1 1 0,0-1 0,-1 0 0,0 1 0,1-1 0,-1 1 0,-6-4 0,8 5 0,0 1 0,0-1 0,0 1 0,0-1 0,0 1 0,0 0 0,0-1 0,0 1 0,0 0 0,0 0 0,0-1 0,0 1 0,0 0 0,0 0 0,-1 0 0,1 1 0,0-1 0,0 0 0,0 0 0,0 1 0,0-1 0,0 0 0,0 1 0,0-1 0,0 1 0,0-1 0,-1 2 0,-1 0 0,1 1 0,0-1 0,-1 1 0,1 0 0,0-1 0,1 1 0,-1 0 0,0 0 0,-1 4 0,-2 7 0,1 1 0,0-1 0,-2 17 0,2-9 0,2 0 0,0 0 0,1 0 0,1 0 0,4 30 0,-3-48 0,0 1 0,0 0 0,0-1 0,1 1 0,0-1 0,0 0 0,0 0 0,0 1 0,0-1 0,1-1 0,0 1 0,0 0 0,5 5 0,-5-7 0,0 0 0,1 0 0,-1 0 0,0-1 0,1 0 0,-1 1 0,1-1 0,-1 0 0,1-1 0,-1 1 0,1-1 0,0 1 0,-1-1 0,1 0 0,0 0 0,-1-1 0,1 1 0,0-1 0,-1 0 0,5-1 0,16-6 0,0-1 0,-1-1 0,0-1 0,0-1 0,-1-1 0,37-29 0,-52 36 0,0 0 0,0 0 0,-1-1 0,0 0 0,0 0 0,-1-1 0,1 1 0,-2-1 0,1 0 0,5-14 0,-10 22 0,0-1 0,0 1 0,0 0 0,0 0 0,1 0 0,-1-1 0,0 1 0,0 0 0,1 0 0,-1 0 0,0-1 0,0 1 0,0 0 0,1 0 0,-1 0 0,0 0 0,1 0 0,-1 0 0,0 0 0,0 0 0,1 0 0,-1 0 0,0 0 0,1 0 0,-1 0 0,0 0 0,0 0 0,1 0 0,-1 0 0,0 0 0,0 0 0,1 0 0,-1 0 0,0 0 0,0 0 0,1 1 0,-1-1 0,0 0 0,0 0 0,1 0 0,-1 1 0,0-1 0,0 0 0,0 0 0,1 0 0,-1 1 0,0-1 0,0 0 0,0 0 0,0 1 0,0-1 0,0 0 0,1 0 0,-1 1 0,0 0 0,6 3 0,37 32 0,93 68 0,-117-91 0,1 0 0,1-2 0,0 0 0,0-2 0,27 9 0,-45-17 0,-1 0 0,1 0 0,0 0 0,0 0 0,0-1 0,-1 1 0,1-1 0,0 0 0,0 0 0,0 0 0,0 0 0,0-1 0,-1 1 0,1-1 0,0 0 0,0 0 0,-1 1 0,1-2 0,0 1 0,-1 0 0,1-1 0,-1 1 0,0-1 0,1 1 0,-1-1 0,0 0 0,0 0 0,0 0 0,0-1 0,-1 1 0,1 0 0,0-1 0,-1 1 0,0-1 0,1 1 0,0-4 0,3-10 0,-1 1 0,-1-1 0,-1 1 0,0-1 0,0-23 0,-1 30 0,2-87 0,-4 0 0,-3 0 0,-5 0 0,-5 1 0,-3 0 0,-5 1 0,-3 2 0,-66-157 0,85 235 0,0 0 0,-1 1 0,0 0 0,-1 1 0,0-1 0,-1 2 0,-1-1 0,0 1 0,0 1 0,-21-17 0,30 26 0,0 0 0,0 1 0,0-1 0,0 0 0,0 1 0,1-1 0,-1 1 0,0-1 0,0 1 0,0 0 0,0-1 0,0 1 0,-1 0 0,1 0 0,0 0 0,0 0 0,0 0 0,0 0 0,0 0 0,0 0 0,0 0 0,0 0 0,0 1 0,0-1 0,0 0 0,0 1 0,0-1 0,0 1 0,0-1 0,0 1 0,0-1 0,0 1 0,1 0 0,-1 0 0,0-1 0,0 1 0,1 0 0,-1 0 0,0 0 0,1-1 0,-1 1 0,1 0 0,-1 0 0,1 0 0,0 0 0,-1 2 0,-2 5 0,1 0 0,0 0 0,1 0 0,0 1 0,-1 10 0,2 8 0,1 0 0,1 0 0,1 1 0,1-2 0,9 28 0,47 130 0,-48-152 0,59 150 0,8-3 0,105 175 0,-184-354-10,7 13-184,0-1 1,0 0-1,1-1 1,1 0-1,0 0 1,12 11-1,-2-11-6632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4:06.630"/>
    </inkml:context>
    <inkml:brush xml:id="br0">
      <inkml:brushProperty name="width" value="0.05" units="cm"/>
      <inkml:brushProperty name="height" value="0.05" units="cm"/>
      <inkml:brushProperty name="color" value="#AB008B"/>
    </inkml:brush>
  </inkml:definitions>
  <inkml:trace contextRef="#ctx0" brushRef="#br0">1 20 24575,'2'-2'0,"1"0"0,-1 0 0,1 0 0,-1 0 0,1 1 0,0 0 0,-1-1 0,1 1 0,0 0 0,0 0 0,0 1 0,0-1 0,0 0 0,0 1 0,0 0 0,0 0 0,0 0 0,0 0 0,0 0 0,0 1 0,0-1 0,0 1 0,0 0 0,0 0 0,0 0 0,0 0 0,0 0 0,-1 1 0,1-1 0,-1 1 0,1 0 0,-1 0 0,1 0 0,2 2 0,4 5 0,1 0 0,-1 0 0,-1 0 0,1 1 0,-2 0 0,12 20 0,-11-15 0,-1 0 0,-1 1 0,-1 0 0,7 31 0,-10-38 0,-1 1 0,1-1 0,-2 1 0,0 0 0,0 0 0,0-1 0,-2 1 0,1-1 0,-5 17 0,5-24 0,1 0 0,-1-1 0,1 1 0,-1 0 0,0-1 0,0 1 0,0-1 0,0 1 0,0-1 0,0 1 0,0-1 0,0 0 0,0 0 0,-1 1 0,1-1 0,-1 0 0,1 0 0,-1 0 0,1-1 0,-1 1 0,1 0 0,-1 0 0,0-1 0,1 1 0,-1-1 0,0 0 0,0 1 0,1-1 0,-1 0 0,0 0 0,0 0 0,1 0 0,-1 0 0,0-1 0,0 1 0,1 0 0,-3-2 0,1 1 0,-1 0 0,1-1 0,0 1 0,-1-1 0,1 0 0,0 0 0,0-1 0,1 1 0,-1 0 0,0-1 0,1 0 0,0 0 0,-1 1 0,1-1 0,0-1 0,0 1 0,-1-4 0,-2-11-22,1 0 0,1 0 0,0-1 0,2 0 0,0 1-1,1-1 1,4-31 0,-1 2-1166,-3 28-5638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20.833"/>
    </inkml:context>
    <inkml:brush xml:id="br0">
      <inkml:brushProperty name="width" value="0.05" units="cm"/>
      <inkml:brushProperty name="height" value="0.05" units="cm"/>
    </inkml:brush>
  </inkml:definitions>
  <inkml:trace contextRef="#ctx0" brushRef="#br0">4 20 24575,'-4'-7'0,"7"-4"0,30 9 0,17 5 0,4 1 0,-4 0 0,-9 0-8191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21.945"/>
    </inkml:context>
    <inkml:brush xml:id="br0">
      <inkml:brushProperty name="width" value="0.05" units="cm"/>
      <inkml:brushProperty name="height" value="0.05" units="cm"/>
    </inkml:brush>
  </inkml:definitions>
  <inkml:trace contextRef="#ctx0" brushRef="#br0">24 0 24575,'-2'41'0,"-7"41"0,3-41 0,0 52 0,6-81 0,0 0 0,2 0 0,-1 0 0,1 0 0,1 0 0,0-1 0,1 1 0,8 19 0,-10-28 0,0 1 0,1 0 0,-1-1 0,1 0 0,-1 1 0,1-1 0,0 0 0,0-1 0,0 1 0,1 0 0,-1-1 0,0 0 0,1 1 0,0-2 0,0 1 0,-1 0 0,1-1 0,0 1 0,0-1 0,0 0 0,1-1 0,-1 1 0,4 0 0,-5-2 0,0 1 0,0 0 0,1-1 0,-1 1 0,0-1 0,0 0 0,0 0 0,-1 0 0,1 0 0,0-1 0,0 1 0,-1-1 0,1 1 0,0-1 0,-1 0 0,0 0 0,1 0 0,-1-1 0,0 1 0,0 0 0,0-1 0,-1 0 0,1 1 0,-1-1 0,1 0 0,-1 0 0,0 0 0,0 1 0,0-1 0,1-6 0,1-54 0,-4 54 0,1 0 0,0 0 0,0 1 0,1-1 0,0 0 0,5-15 0,-5 22 0,-1 0 0,1 1 0,0-1 0,1 1 0,-1-1 0,0 1 0,0-1 0,1 1 0,-1 0 0,1 0 0,-1 0 0,1 0 0,-1 0 0,1 0 0,-1 0 0,1 0 0,0 1 0,0-1 0,-1 1 0,1-1 0,3 0 0,45-1 0,-28 3 0,15-6-16,-1-1 0,61-18 0,-37 9-1301,-3 1-5509</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23.273"/>
    </inkml:context>
    <inkml:brush xml:id="br0">
      <inkml:brushProperty name="width" value="0.05" units="cm"/>
      <inkml:brushProperty name="height" value="0.05" units="cm"/>
    </inkml:brush>
  </inkml:definitions>
  <inkml:trace contextRef="#ctx0" brushRef="#br0">1 0 24575,'4'8'0,"9"6"0,14 17 0,6 10 0,10 14 0,0 2 0,2 6 0,0 5 0,-7-2 0,-10-8 0,-6-10 0,-3-14 0,-5-12-8191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23.659"/>
    </inkml:context>
    <inkml:brush xml:id="br0">
      <inkml:brushProperty name="width" value="0.05" units="cm"/>
      <inkml:brushProperty name="height" value="0.05" units="cm"/>
    </inkml:brush>
  </inkml:definitions>
  <inkml:trace contextRef="#ctx0" brushRef="#br0">0 1 24575,'4'8'0,"1"14"0,8 26 0,5 10 0,4 10 0,1 1 0,6-3 0,-3-1 0,-6-8 0,-6-6 0,-2-11 0,-2-13-8191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24.305"/>
    </inkml:context>
    <inkml:brush xml:id="br0">
      <inkml:brushProperty name="width" value="0.05" units="cm"/>
      <inkml:brushProperty name="height" value="0.05" units="cm"/>
    </inkml:brush>
  </inkml:definitions>
  <inkml:trace contextRef="#ctx0" brushRef="#br0">729 0 24575,'-11'29'0,"3"-11"0,-8 27 0,-2 0 0,-2 0 0,-1-2 0,-3-1 0,-32 45 0,44-72 0,-9 15 0,-1-1 0,-2-2 0,-49 46 0,67-69 0,0 0 0,0-1 0,0 1 0,0-1 0,-1-1 0,1 0 0,-1 1 0,0-2 0,1 1 0,-1-1 0,0 0 0,0-1 0,-12 0 0,14 0 0,0 0 0,0-1 0,1 1 0,-1-1 0,0 0 0,1-1 0,-1 1 0,1-1 0,-1 0 0,1 0 0,0 0 0,0-1 0,0 0 0,0 1 0,0-1 0,1-1 0,-1 1 0,1 0 0,0-1 0,-4-5 0,-9-17 0,5 5 0,-2 1 0,0 0 0,-2 1 0,0 1 0,-30-29 0,-12 4-1365,33 29-5461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25.026"/>
    </inkml:context>
    <inkml:brush xml:id="br0">
      <inkml:brushProperty name="width" value="0.05" units="cm"/>
      <inkml:brushProperty name="height" value="0.05" units="cm"/>
    </inkml:brush>
  </inkml:definitions>
  <inkml:trace contextRef="#ctx0" brushRef="#br0">351 1 24575,'-1'7'0,"0"0"0,-1 0 0,0-1 0,0 1 0,-1 0 0,0-1 0,0 1 0,0-1 0,-1 0 0,0 0 0,-6 6 0,-5 11 0,-91 138 0,-35 58 0,133-206 0,1 1 0,0 1 0,1-1 0,1 1 0,0 0 0,-5 29 0,9-38 0,0 0 0,1 0 0,0 0 0,0 0 0,1 0 0,-1 0 0,1 0 0,0-1 0,1 1 0,0 0 0,-1 0 0,2-1 0,-1 1 0,1-1 0,0 0 0,0 0 0,0 0 0,1 0 0,0 0 0,7 7 0,8 2 0,0 0 0,0-1 0,1-2 0,1 0 0,40 16 0,-34-16 0,-1 0 0,-1 2 0,30 20 0,-48-27 0,0 1 0,-1-1 0,0 1 0,0 0 0,0 1 0,-1-1 0,0 1 0,-1 0 0,0 1 0,0-1 0,0 0 0,-1 1 0,-1 0 0,1 0 0,-2 0 0,1 0 0,-1 0 0,0 14 0,-1-14 0,1-1 0,-2 1 0,1-1 0,-2 0 0,1 1 0,-1-1 0,0 0 0,0 0 0,-1 0 0,0 0 0,-1 0 0,0-1 0,0 1 0,0-1 0,-1 0 0,0-1 0,-1 1 0,1-1 0,-1 0 0,-8 6 0,-4 0-170,0-2-1,0 0 0,-1-2 1,0 0-1,0 0 0,-1-2 1,-29 5-1,17-5-6655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25.929"/>
    </inkml:context>
    <inkml:brush xml:id="br0">
      <inkml:brushProperty name="width" value="0.05" units="cm"/>
      <inkml:brushProperty name="height" value="0.05" units="cm"/>
    </inkml:brush>
  </inkml:definitions>
  <inkml:trace contextRef="#ctx0" brushRef="#br0">1089 1 24575,'-43'3'0,"0"2"0,1 2 0,0 2 0,0 1 0,-42 18 0,53-18 0,-72 30 0,1 3 0,-188 115 0,116-60 0,168-94 0,-1-1 0,1 1 0,1 0 0,-1 0 0,0 0 0,1 1 0,0 0 0,0 0 0,1 1 0,-1-1 0,1 1 0,0 0 0,1 0 0,-4 8 0,3-4 0,2 0 0,-1 0 0,1 1 0,1-1 0,0 1 0,0-1 0,1 1 0,2 20 0,46 404 0,-26-298 0,46 151 0,-59-257 0,1-1 0,1 1 0,2-2 0,21 37 0,-28-57 0,0 0 0,1 0 0,-1 0 0,2 0 0,-1-1 0,1-1 0,1 1 0,-1-1 0,1-1 0,0 1 0,1-2 0,-1 1 0,1-1 0,1-1 0,-1 0 0,12 3 0,7-2 0,1-1 0,0-2 0,-1-1 0,1-1 0,-1-2 0,34-6 0,8-2 0,0-4 0,114-37 0,118-67 0,-268 103 0,411-192 0,-445 206 0,125-73 0,-115 66 0,0 0 0,0-1 0,-1-1 0,0 0 0,-1 0 0,0 0 0,14-22 0,-21 28 5,0 1 0,0-1 0,0 0 0,0 0 0,0-1 0,-1 1 0,0 0 0,0 0-1,0-1 1,0 1 0,-1 0 0,0-1 0,0 1 0,0-1 0,0 1 0,-1 0 0,1-1 0,-1 1 0,0 0-1,-1 0 1,-2-7 0,0 4-139,0 1 0,0 0 0,-1-1 1,0 1-1,0 1 0,-1-1 0,0 1 0,0 0 0,0 0 0,-13-7 0,-43-21-6692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26.610"/>
    </inkml:context>
    <inkml:brush xml:id="br0">
      <inkml:brushProperty name="width" value="0.05" units="cm"/>
      <inkml:brushProperty name="height" value="0.05" units="cm"/>
    </inkml:brush>
  </inkml:definitions>
  <inkml:trace contextRef="#ctx0" brushRef="#br0">578 217 24575,'27'-3'0,"-1"0"0,1-2 0,-2-1 0,1-1 0,-1-1 0,0-2 0,27-13 0,22-7 0,204-82 0,-248 104 0,-30 8 0,0 0 0,0 0 0,1 0 0,-1-1 0,0 1 0,0 0 0,0 0 0,0 0 0,0 0 0,1 0 0,-1 0 0,0 0 0,0 0 0,0 0 0,0 0 0,1 0 0,-1 0 0,0 0 0,0 0 0,0 0 0,0 0 0,1 0 0,-1 0 0,0 0 0,0 0 0,0 0 0,0 0 0,0 0 0,1 0 0,-1 0 0,0 0 0,0 1 0,0-1 0,0 0 0,0 0 0,1 0 0,-1 0 0,0 0 0,0 0 0,0 1 0,0-1 0,0 0 0,0 0 0,0 0 0,0 0 0,0 0 0,0 1 0,0-1 0,0 0 0,1 0 0,-1 0 0,0 0 0,0 1 0,0-1 0,0 0 0,0 0 0,-3 3 0,0-1 0,-1 0 0,1 0 0,0-1 0,0 1 0,-1-1 0,1 1 0,-1-1 0,1 0 0,-8 1 0,-69 11 0,-137 4 0,39-5 0,65-1 0,0 5 0,1 6 0,-132 42 0,170-44-1365,49-17-5461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13.883"/>
    </inkml:context>
    <inkml:brush xml:id="br0">
      <inkml:brushProperty name="width" value="0.05" units="cm"/>
      <inkml:brushProperty name="height" value="0.05" units="cm"/>
    </inkml:brush>
  </inkml:definitions>
  <inkml:trace contextRef="#ctx0" brushRef="#br0">0 939 24575,'50'99'0,"248"467"0,-233-458 0,5-3 0,5-3 0,90 96 0,206 229 0,-275-305 0,5-5 0,5-4 0,5-5 0,175 133 0,-115-115 0,-47-38 0,217 204 0,-311-263 0,1-1 0,1-2 0,1-1 0,67 37 0,-23-23 0,103 37 0,-27-15 0,-38-14 0,136 36 0,-205-71 0,-1 2 0,-1 2 0,0 2 0,-1 2 0,-1 2 0,63 44 0,208 178 0,-141-112 0,-55-46 0,-89-59 0,-1 1 0,-1 2 0,-1 0 0,40 65 0,-5-8 0,21 26 0,95 122 0,-146-199 0,2-2 0,2-1 0,1-2 0,49 34 0,275 156 0,-190-121 0,-127-78 0,2-1 0,58 20 0,-55-24 0,86 45 0,63 58 0,160 87 0,-131-96 0,-48-18 0,-148-75 0,-1 0 0,50 43 0,-50-37 0,0-2 0,46 27 0,31 12 0,-53-29 0,1-3 0,92 37 0,-137-63 0,14 6 0,0-2 0,0 0 0,0-1 0,1-1 0,0-2 0,41 3 0,-53-7 0,145-5 0,-133 3 0,-1 0 0,0-2 0,0-1 0,41-16 0,-7-4 0,-2-3 0,-1-2 0,83-65 0,128-137 0,-126 112 0,-84 77 0,-3-2 0,84-97 0,-8-23 0,190-231 0,-100 126 0,-72 88 0,-108 140 0,-3-2 0,-1 0 0,-2-3 0,-2 0 0,-3-2 0,24-61 0,16-78 0,-6 12 0,95-195 0,-75 216 0,110-242 0,-162 328 0,-3-2 0,-3 0 0,23-143 0,-32 58 0,-7-206 0,-8 220 0,29-267 0,-9 304 0,-4 0 0,-2-206 0,-35 63 0,-2-105 0,25 332 0,2 0 0,0 0 0,1 0 0,1 1 0,14-41 0,11-42 0,-4-1 0,14-145 0,-30 184 0,-5 42-99,-2-3-60,2-1 1,1 1 0,1 0 0,2 0 0,0 1-1,2 0 1,16-32 0,-6 26-6668</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49.688"/>
    </inkml:context>
    <inkml:brush xml:id="br0">
      <inkml:brushProperty name="width" value="0.05" units="cm"/>
      <inkml:brushProperty name="height" value="0.05" units="cm"/>
    </inkml:brush>
  </inkml:definitions>
  <inkml:trace contextRef="#ctx0" brushRef="#br0">1733 1 24575,'0'2'0,"0"48"0,-8 69 0,5-101 0,0-1 0,-2 0 0,0 0 0,-1 0 0,0-1 0,-1 1 0,-14 20 0,-55 79 0,46-74 0,1 2 0,2 1 0,-35 85 0,-32 153 0,-46 117 0,-46-8 0,-10 22 0,142-284 0,-47 173 0,63-167 0,-100 422 0,101-298 0,25-151 0,-5 0 0,-39 131 0,-18-17 0,-62 221 0,97-295 0,12-51 0,-19 124 0,27 239 0,19-354 0,0-90 0,-1-1 0,0 1 0,-7 29 0,8-46-1,0-1 0,0 1 0,-1 0 0,1 0 1,0-1-1,0 1 0,0 0 0,0 0 0,0 0 0,0-1 0,-1 1 0,1 0 0,0 0 0,0 0 0,0 0 0,0-1 0,-1 1 0,1 0 0,0 0 0,0 0 0,0 0 0,-1 0 0,1 0 0,0 0 1,0 0-1,-1-1 0,1 1 0,0 0 0,0 0 0,0 0 0,-1 0 0,1 0 0,0 0 0,0 0 0,-1 0 0,1 1 0,0-1 0,0 0 0,-1 0 0,1 0 0,0 0 0,0 0 0,0 0 0,-1 0 1,1 0-1,0 1 0,0-1 0,0 0 0,-1 0 0,1 0 0,0 0 0,0 1 0,0-1 0,0 0 0,0 0 0,-1 0 0,1 1 0,-6-25-1309,-1-23-5516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4:08.039"/>
    </inkml:context>
    <inkml:brush xml:id="br0">
      <inkml:brushProperty name="width" value="0.05" units="cm"/>
      <inkml:brushProperty name="height" value="0.05" units="cm"/>
      <inkml:brushProperty name="color" value="#AB008B"/>
    </inkml:brush>
  </inkml:definitions>
  <inkml:trace contextRef="#ctx0" brushRef="#br0">123 0 24575,'41'41'0,"-2"2"0,-2 2 0,-2 1 0,43 73 0,-71-104 0,1 0 0,-2 1 0,0 0 0,-1 0 0,0 0 0,-2 0 0,0 1 0,0-1 0,-2 1 0,0 0 0,-1 0 0,-2 20 0,1-29 0,-1 0 0,0 0 0,0-1 0,0 1 0,-1-1 0,0 1 0,0-1 0,-1 0 0,0-1 0,0 1 0,0 0 0,-1-1 0,0 0 0,-1 0 0,1-1 0,-1 0 0,0 1 0,0-2 0,-1 1 0,0-1 0,1 0 0,-1 0 0,-1-1 0,1 0 0,0 0 0,-1-1 0,-13 3 0,11-3 0,-1 0 0,1-1 0,0 0 0,-1 0 0,1-2 0,-1 1 0,1-1 0,-1 0 0,1-1 0,-1 0 0,1-1 0,0 0 0,-18-9 0,22 9 0,0-1 0,1 0 0,-1 0 0,1-1 0,0 1 0,0-1 0,0 0 0,1-1 0,-1 1 0,1-1 0,1 0 0,-1 0 0,1 0 0,0 0 0,0-1 0,1 1 0,0-1 0,0 0 0,0 1 0,1-1 0,0 0 0,0-8 0,0-10 0,0 0 0,2 0 0,1 0 0,1 0 0,1 0 0,1 1 0,1 0 0,14-34 0,-19 54-47,0 1 0,1 0 0,0 0 0,0 0 0,0 0 0,0 1 0,0-1 0,0 0 0,1 1-1,-1 0 1,1-1 0,0 1 0,0 0 0,0 0 0,0 1 0,0-1 0,0 1 0,0-1 0,0 1 0,1 0 0,-1 0 0,1 1-1,-1-1 1,0 1 0,1-1 0,-1 1 0,1 0 0,5 1 0,15-1-6779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54.525"/>
    </inkml:context>
    <inkml:brush xml:id="br0">
      <inkml:brushProperty name="width" value="0.05" units="cm"/>
      <inkml:brushProperty name="height" value="0.05" units="cm"/>
    </inkml:brush>
  </inkml:definitions>
  <inkml:trace contextRef="#ctx0" brushRef="#br0">9 1107 24575,'-1'0'0,"1"0"0,-1 0 0,1-1 0,-1 1 0,1 0 0,-1-1 0,1 1 0,-1 0 0,1-1 0,-1 1 0,1-1 0,0 1 0,-1-1 0,1 1 0,0-1 0,-1 1 0,1-1 0,0 1 0,0-1 0,0 1 0,-1-1 0,1 1 0,0-1 0,0 0 0,0 1 0,0-1 0,0 1 0,0-1 0,0 0 0,0 1 0,0-1 0,0 1 0,1-1 0,-1 1 0,0-1 0,0 0 0,0 1 0,1-1 0,-1 1 0,0-1 0,1 1 0,-1-1 0,1 0 0,14-31 0,-14 30 0,80-159 0,-7-4 0,-7-3 0,54-207 0,-112 333 0,-7 30 0,0 1 0,1-1 0,0 1 0,0 0 0,1 0 0,1 0 0,0 1 0,0-1 0,10-13 0,-13 23 0,-1-1 0,1 1 0,0-1 0,0 1 0,0 0 0,0 0 0,0 0 0,0 0 0,0 0 0,0 0 0,0 1 0,1-1 0,-1 1 0,0-1 0,0 1 0,1 0 0,-1 0 0,0 0 0,1 0 0,-1 0 0,0 1 0,0-1 0,1 1 0,-1-1 0,0 1 0,0 0 0,0 0 0,0 0 0,0 0 0,0 0 0,0 0 0,2 2 0,8 5 0,-1 1 0,0-1 0,18 20 0,4 10 0,-2 2 0,-2 0 0,43 79 0,-31-48 0,112 194 0,161 251 0,225 202-1365,-518-694-5461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55.737"/>
    </inkml:context>
    <inkml:brush xml:id="br0">
      <inkml:brushProperty name="width" value="0.05" units="cm"/>
      <inkml:brushProperty name="height" value="0.05" units="cm"/>
    </inkml:brush>
  </inkml:definitions>
  <inkml:trace contextRef="#ctx0" brushRef="#br0">13 1 24575,'0'1'0,"-1"-1"0,0 1 0,0-1 0,1 1 0,-1 0 0,0-1 0,1 1 0,-1 0 0,1 0 0,-1 0 0,1 0 0,-1-1 0,1 1 0,-1 0 0,1 0 0,0 0 0,-1 0 0,1 0 0,0 0 0,0 0 0,0 0 0,0 0 0,0 1 0,-2 29 0,5 38 0,4-1 0,2 0 0,21 73 0,5 37 0,43 324 0,51 304 0,56-71 0,-21-107 0,-60-8 0,-52-286 0,21 125 1,71 394-99,122 449-385,-86-178 483,-165-1012 83,5-1-1,4 0 1,6-2 0,4-2 0,5-1 0,64 123 0,-78-181-83,14 25 0,-3 2 0,38 116 0,-18 64 0,-42-177 0,3-1 0,38 108 0,-49-173-114,10 28 357,-16-39-297,1 0 1,-1 0 0,0 0-1,1 0 1,-1 0 0,0 0-1,1 0 1,-1 0 0,0 0-1,0 0 1,0 0 0,0 0-1,0 0 1,0 0-1,0 0 1,0 0 0,0 0-1,-1 0 1,1 0 0,0-1-1,-1 1 1,1 0 0,0 0-1,-1 0 1,1 0 0,-1 0-1,-1 1 1,-10 0-6773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56.665"/>
    </inkml:context>
    <inkml:brush xml:id="br0">
      <inkml:brushProperty name="width" value="0.05" units="cm"/>
      <inkml:brushProperty name="height" value="0.05" units="cm"/>
    </inkml:brush>
  </inkml:definitions>
  <inkml:trace contextRef="#ctx0" brushRef="#br0">0 712 24575,'4'2'0,"31"6"0,337 32 0,-20-3-524,121 2-1575,130-6 1113,140-8-860,139-9 629,105-7-1808,2736-17-734,-3069 4 3170,-556 3 537,1398-17-800,42-56 404,113-88 44,7-43-51,-1506 185 451,743-98 11,-224 19 225,-215 18 688,-428 76-834,70-13 951,-1-5-1,94-34 1,-134 29 2677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57.444"/>
    </inkml:context>
    <inkml:brush xml:id="br0">
      <inkml:brushProperty name="width" value="0.05" units="cm"/>
      <inkml:brushProperty name="height" value="0.05" units="cm"/>
    </inkml:brush>
  </inkml:definitions>
  <inkml:trace contextRef="#ctx0" brushRef="#br0">0 17 24575,'309'-9'0,"-72"2"0,1200 70-1381,-1349-53 1527,90 24 0,-169-32-150,-1 0 0,0 0 0,1 1-1,-1 0 1,0 1 0,0-1 0,-1 2 0,1-1 0,-1 1 0,9 7 0,-12-7 18,-1 0 0,1-1 0,-1 1 0,0 1 0,0-1 1,-1 0-1,1 1 0,-1-1 0,0 1 0,-1 0 1,0 0-1,1-1 0,-2 1 0,1 0 0,-1 9 0,2 67 476,-9 99-1,3-142-503,-2-1 0,-1 0 0,-2 0-1,-25 67 1,31-96-62,-1 0 1,1-1-1,-2 0 0,1 0 0,-1 0 0,0-1 0,0 1 0,-1-1 1,0 0-1,-1-1 0,1 1 0,-1-1 0,-1-1 0,1 1 1,-1-1-1,0-1 0,-10 6 0,-36 7-6750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58.292"/>
    </inkml:context>
    <inkml:brush xml:id="br0">
      <inkml:brushProperty name="width" value="0.05" units="cm"/>
      <inkml:brushProperty name="height" value="0.05" units="cm"/>
    </inkml:brush>
  </inkml:definitions>
  <inkml:trace contextRef="#ctx0" brushRef="#br0">1 0 24575,'8'0'0,"21"0"0,11 0 0,9 8 0,1 14 0,-4 11 0,-7 4 0,-9-4-8191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58.768"/>
    </inkml:context>
    <inkml:brush xml:id="br0">
      <inkml:brushProperty name="width" value="0.05" units="cm"/>
      <inkml:brushProperty name="height" value="0.05" units="cm"/>
    </inkml:brush>
  </inkml:definitions>
  <inkml:trace contextRef="#ctx0" brushRef="#br0">1 1 24575,'8'0'0,"14"8"0,23 25 0,15 28 0,21 26 0,12 21 0,3 1 0,-12-7 0,-17-13 0,-14-21 0,-18-23-8191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1:59.385"/>
    </inkml:context>
    <inkml:brush xml:id="br0">
      <inkml:brushProperty name="width" value="0.05" units="cm"/>
      <inkml:brushProperty name="height" value="0.05" units="cm"/>
    </inkml:brush>
  </inkml:definitions>
  <inkml:trace contextRef="#ctx0" brushRef="#br0">317 0 24575,'-9'23'0,"2"-1"0,1 1 0,0 1 0,2-1 0,0 1 0,2 0 0,0 24 0,0-15 0,0 169 0,-2 18 0,4-218 0,0 1 0,0 0 0,-1 0 0,1 0 0,-1 0 0,0 0 0,1 0 0,-1 0 0,0-1 0,-1 1 0,1 0 0,0-1 0,-1 1 0,0-1 0,1 1 0,-1-1 0,0 0 0,0 0 0,0 0 0,-1 0 0,1 0 0,0 0 0,-6 2 0,5-3 0,0 0 0,-1 0 0,1-1 0,-1 0 0,1 1 0,-1-1 0,1 0 0,0-1 0,-1 1 0,1-1 0,-1 1 0,1-1 0,0 0 0,-1 0 0,1-1 0,0 1 0,0-1 0,0 1 0,-6-5 0,-17-13-326,-44-41 0,57 48-387,-37-35-6113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00.123"/>
    </inkml:context>
    <inkml:brush xml:id="br0">
      <inkml:brushProperty name="width" value="0.05" units="cm"/>
      <inkml:brushProperty name="height" value="0.05" units="cm"/>
    </inkml:brush>
  </inkml:definitions>
  <inkml:trace contextRef="#ctx0" brushRef="#br0">285 0 24575,'-13'0'0,"0"1"0,0 1 0,0 0 0,0 0 0,1 2 0,-1-1 0,1 2 0,0-1 0,0 2 0,0 0 0,0 0 0,1 1 0,0 0 0,1 1 0,0 0 0,0 1 0,1 0 0,0 0 0,0 1 0,1 0 0,0 1 0,1 0 0,0 0 0,1 1 0,-8 19 0,13-26 0,-1 1 0,1 0 0,1-1 0,-1 1 0,1-1 0,0 1 0,0 0 0,1-1 0,-1 1 0,1 0 0,0-1 0,1 1 0,0-1 0,-1 1 0,2-1 0,-1 0 0,1 0 0,-1 0 0,1 0 0,1-1 0,-1 1 0,1-1 0,-1 1 0,1-1 0,8 5 0,9 9 0,1-2 0,1-1 0,48 25 0,-50-29 0,45 21 0,33 18 0,-88-43 0,-1-1 0,0 1 0,-1 0 0,0 1 0,0 0 0,13 15 0,-18-15 0,1-1 0,-2 1 0,1 0 0,-1 0 0,0 0 0,0 0 0,-1 0 0,0 1 0,-1-1 0,0 1 0,0-1 0,-1 1 0,0-1 0,0 1 0,-1-1 0,0 1 0,0-1 0,-1 1 0,-4 9 0,2-5 0,0 1 0,-2-1 0,0 1 0,0-2 0,-1 1 0,-1-1 0,0 0 0,0 0 0,-1-1 0,-18 17 0,25-26 7,-1 1 0,0-1 0,0 0 0,0 0 0,0 0 1,-1-1-1,1 1 0,0-1 0,-1 1 0,1-1 0,-1 0 0,1 0 0,-1-1 0,1 1 0,-1-1 0,-4 0 0,5 0-72,0 0 1,1-1-1,-1 0 1,1 0-1,-1 1 1,1-1-1,0-1 0,-1 1 1,1 0-1,0-1 1,0 1-1,0-1 1,0 0-1,0 1 0,0-1 1,0 0-1,0 0 1,1 0-1,-1 0 1,1-1-1,0 1 1,-2-4-1,-7-18-6761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00.845"/>
    </inkml:context>
    <inkml:brush xml:id="br0">
      <inkml:brushProperty name="width" value="0.05" units="cm"/>
      <inkml:brushProperty name="height" value="0.05" units="cm"/>
    </inkml:brush>
  </inkml:definitions>
  <inkml:trace contextRef="#ctx0" brushRef="#br0">140 0 24575,'-2'4'0,"-1"0"0,-1-1 0,1 1 0,0-1 0,-1 0 0,0 0 0,1 0 0,-1 0 0,-1 0 0,-7 3 0,6-3 0,0 0 0,1 1 0,-1-1 0,1 1 0,0 0 0,-7 7 0,7-4 0,1 1 0,-1 0 0,1-1 0,0 1 0,1 1 0,0-1 0,0 0 0,1 1 0,-3 14 0,-3 85 0,7-89 0,1 437 0,0-446 0,1 1 0,0-1 0,0 0 0,1 0 0,0 0 0,1 0 0,0 0 0,1 0 0,0-1 0,7 13 0,-6-16 0,-1-1 0,1 0 0,0 0 0,0 0 0,0 0 0,1-1 0,0 0 0,0 0 0,0-1 0,0 0 0,0 0 0,1 0 0,-1 0 0,1-1 0,13 2 0,2 0 9,0-2-1,0 0 1,0-2-1,0 0 1,0-2 0,0 0-1,0-1 1,-1-2-1,1 0 1,-1-1-1,0-1 1,-1-1-1,22-11 1,5-5-306,0-3 0,-2-1 0,-1-3 0,51-46 0,-16 5-6529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01.303"/>
    </inkml:context>
    <inkml:brush xml:id="br0">
      <inkml:brushProperty name="width" value="0.05" units="cm"/>
      <inkml:brushProperty name="height" value="0.05" units="cm"/>
    </inkml:brush>
  </inkml:definitions>
  <inkml:trace contextRef="#ctx0" brushRef="#br0">132 1 24575,'0'4'0,"-8"9"0,-10 10 0,-10 12 0,0 5 0,0 0 0,6-8-8191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8:57.920"/>
    </inkml:context>
    <inkml:brush xml:id="br0">
      <inkml:brushProperty name="width" value="0.05" units="cm"/>
      <inkml:brushProperty name="height" value="0.05" units="cm"/>
      <inkml:brushProperty name="color" value="#AB008B"/>
    </inkml:brush>
  </inkml:definitions>
  <inkml:trace contextRef="#ctx0" brushRef="#br0">0 15 24575,'4'-4'0,"5"-1"0,9 0 0,9 5 0,0 6 0,4 6 0,-5 9 0,-2 1 0,-5 0 0,-6 1 0,-5 0 0,-4-4-8191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02.252"/>
    </inkml:context>
    <inkml:brush xml:id="br0">
      <inkml:brushProperty name="width" value="0.05" units="cm"/>
      <inkml:brushProperty name="height" value="0.05" units="cm"/>
    </inkml:brush>
  </inkml:definitions>
  <inkml:trace contextRef="#ctx0" brushRef="#br0">411 0 24575,'-3'0'0,"-14"8"0,-27 6 0,-14 9 0,-4 4 0,4 2 0,4-5 0,7-6 0,8-6 0,11-5-8191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04.068"/>
    </inkml:context>
    <inkml:brush xml:id="br0">
      <inkml:brushProperty name="width" value="0.05" units="cm"/>
      <inkml:brushProperty name="height" value="0.05" units="cm"/>
    </inkml:brush>
  </inkml:definitions>
  <inkml:trace contextRef="#ctx0" brushRef="#br0">1 3102 24575,'6'0'0,"0"1"0,0 0 0,-1 0 0,1 1 0,0 0 0,-1 0 0,1 0 0,-1 1 0,0-1 0,0 1 0,0 1 0,0-1 0,0 1 0,-1 0 0,0 0 0,1 0 0,-1 0 0,-1 1 0,5 5 0,7 12 0,-1 1 0,21 44 0,-27-51 0,28 64 0,-4 2 0,-4 1 0,25 116 0,-49-181 0,-2-3 0,2-1 0,0 0 0,8 19 0,-12-33 0,0 0 0,0 1 0,0-1 0,1 0 0,-1 1 0,0-1 0,0 0 0,0 1 0,1-1 0,-1 0 0,0 1 0,0-1 0,1 0 0,-1 0 0,0 1 0,1-1 0,-1 0 0,0 0 0,0 0 0,1 0 0,-1 1 0,0-1 0,1 0 0,-1 0 0,1 0 0,-1 0 0,0 0 0,1 0 0,-1 0 0,0 0 0,1 0 0,-1 0 0,0 0 0,1 0 0,-1 0 0,1 0 0,-1 0 0,0-1 0,1 1 0,-1 0 0,0 0 0,1 0 0,-1 0 0,0-1 0,0 1 0,1 0 0,11-14 0,-12 14 0,7-12 0,-1 0 0,-1 0 0,0 0 0,-1 0 0,0-1 0,0 0 0,-2 0 0,3-24 0,-2-5 0,-3-62 0,-12 5 0,7 73 0,2 0 0,1 0 0,1-35 0,1 60 0,0-1 0,-1 1 0,1-1 0,1 1 0,-1-1 0,0 0 0,0 1 0,1-1 0,-1 1 0,0-1 0,1 1 0,0-1 0,-1 1 0,1 0 0,0-1 0,0 1 0,0 0 0,0-1 0,0 1 0,0 0 0,0 0 0,2-2 0,-1 3 0,-1 0 0,0 0 0,1 0 0,-1 0 0,0 0 0,1 0 0,-1 1 0,0-1 0,1 0 0,-1 1 0,0-1 0,0 1 0,1-1 0,-1 1 0,0 0 0,0 0 0,0-1 0,0 1 0,0 0 0,1 2 0,9 7 0,-1 1 0,-1 0 0,14 23 0,41 68 0,64 99 0,-102-166 0,0-1 0,3-1 0,44 40 0,-24-38 0,-48-34 0,1 0 0,-1 0 0,1-1 0,-1 1 0,1 0 0,0-1 0,-1 1 0,1-1 0,0 1 0,-1-1 0,1 0 0,0 0 0,-1 0 0,1 0 0,0 0 0,0 0 0,-1 0 0,1 0 0,0-1 0,-1 1 0,1-1 0,0 1 0,-1-1 0,1 0 0,-1 1 0,1-1 0,-1 0 0,1 0 0,-1 0 0,1 0 0,0-2 0,6-9 0,-1-1 0,-1 1 0,0-1 0,-1 0 0,-1-1 0,0 1 0,0-1 0,1-15 0,8-25 0,34-93 0,-39 121 0,-8 26 0,0 0 0,0 0 0,0 0 0,0 0 0,-1 0 0,1 0 0,0 0 0,0 0 0,0 0 0,0 0 0,-1 0 0,1 0 0,0 0 0,0 0 0,0 0 0,0 0 0,0-1 0,-1 1 0,1 0 0,0 0 0,0 0 0,0 0 0,0 0 0,0 0 0,0 0 0,0 0 0,-1-1 0,1 1 0,0 0 0,0 0 0,0 0 0,0 0 0,0 0 0,0 0 0,0-1 0,0 1 0,0 0 0,-1 2 0,0 0 0,0 0 0,0 0 0,0 1 0,1-1 0,-1 0 0,1 1 0,0-1 0,-1 0 0,1 1 0,0-1 0,0 0 0,1 1 0,-1-1 0,0 0 0,1 1 0,0-1 0,-1 0 0,1 0 0,0 1 0,0-1 0,2 3 0,0 1 0,0 0 0,1 0 0,0 0 0,0-1 0,0 1 0,9 7 0,-6-8 0,-4-3 0,0-1 0,0 1 0,0 0 0,-1 0 0,1 0 0,0 1 0,-1-1 0,1 1 0,-1-1 0,0 1 0,0 0 0,3 5 0,-6-9 0,-1 0 0,1 1 0,0-1 0,0 0 0,0 0 0,0 0 0,0 0 0,0 0 0,0-1 0,1 1 0,-1 0 0,0 0 0,1 0 0,-1-1 0,1 1 0,-1 0 0,1-1 0,-1 1 0,1-1 0,0-1 0,-4-7 0,0 3 0,1 0 0,-1 1 0,-1-1 0,1 1 0,-1 0 0,0 0 0,0 1 0,-1-1 0,1 1 0,-1 0 0,0 1 0,-1 0 0,1 0 0,-8-4 0,-7-1 0,0 2 0,0 0 0,-31-6 0,-23-7 0,73 19 0,-1 0 0,0 0 0,1 0 0,0 0 0,-1-1 0,1 1 0,0-1 0,-1 1 0,1-1 0,0 0 0,0 0 0,0 0 0,1 0 0,-1 0 0,0 0 0,1 0 0,0-1 0,-1 1 0,1-1 0,0 1 0,0-1 0,0 1 0,1-1 0,-1 1 0,0-1 0,1-3 0,-1-6 0,1 1 0,1-1 0,0 1 0,5-23 0,-1 12 0,5-48 0,-4 24 0,15-56 0,-21 100 0,0 0 0,1 0 0,-1 0 0,1-1 0,-1 1 0,1 0 0,0 0 0,0 0 0,0 0 0,0 0 0,0 0 0,0 1 0,1-1 0,-1 0 0,1 1 0,-1-1 0,1 0 0,0 1 0,-1 0 0,1-1 0,0 1 0,0 0 0,0 0 0,0 0 0,0 0 0,0 1 0,2-2 0,-1 3 0,0-1 0,-1 1 0,1 0 0,0 0 0,-1 0 0,1 0 0,-1 1 0,1-1 0,-1 1 0,0-1 0,1 1 0,-1 0 0,0 0 0,0 0 0,0 0 0,0 0 0,-1 0 0,1 1 0,1 3 0,27 49 0,-26-45 0,1 1 0,1-1 0,-1 0 0,2-1 0,10 14 0,-15-20 0,1-1 0,0 1 0,0-1 0,0 0 0,0 0 0,0 0 0,1-1 0,-1 1 0,1-1 0,-1 1 0,1-1 0,-1 0 0,1 0 0,0-1 0,-1 1 0,1-1 0,0 0 0,-1 0 0,1 0 0,0 0 0,4-2 0,4-1 0,-1 0 0,1-1 0,-1-1 0,0 1 0,-1-2 0,1 0 0,-1 0 0,0-1 0,11-10 0,-12 10 0,0-1 0,0 2 0,1-1 0,0 1 0,0 1 0,0 0 0,1 0 0,0 1 0,0 1 0,0-1 0,22-2 0,-6 7 0,0 1 0,0 1 0,-1 2 0,0 1 0,0 0 0,46 20 0,-31-12 0,85 19 0,-115-32 0,-1-1 0,1 0 0,-1 0 0,0-1 0,1 0 0,-1-1 0,1 0 0,-1-1 0,0 0 0,0-1 0,-1 0 0,1 0 0,12-9 0,14-9 0,-2-2 0,33-29 0,-56 43 0,24-19 0,-1-2 0,-2-1 0,-1-1 0,-2-2 0,-1-1 0,-2-1 0,-2-1 0,-1-2 0,-2 0 0,-2-1 0,-1-1 0,-3-1 0,-1 0 0,-2-1 0,6-49 0,0-42-132,-6-1 0,-5 0-1,-7-1 1,-6 1 0,-5 0-1,-7 1 1,-5 0 0,-7 2-1,-5 1 1,-68-167 0,69 219 105,-4 2 0,-89-138 1,100 177 17,-2 1 0,-2 2-1,-1 1 1,-1 1 0,-2 2 0,-67-47 0,88 69 4,1 2-1,-2 0 0,1 0 1,-1 2-1,0-1 1,-1 2-1,0 0 0,-19-3 1,28 7 67,-1 1 1,1-1 0,0 1 0,-1 1-1,1 0 1,-1 0 0,1 0 0,0 1-1,0 0 1,-1 0 0,1 1-1,1 0 1,-1 0 0,0 0 0,1 1-1,0 0 1,0 1 0,0-1-1,-9 10 1,-2 4-23,1 1 0,1 1-1,1 0 1,1 1 0,0 0-1,2 1 1,0 1 0,2 0 0,-7 25-1,-5 23-40,-18 129 0,20-81 1,5 1 0,2 180 0,13-261 0,2-1 0,2 0 0,2 0 0,1-1 0,2 1 0,1-2 0,2 1 0,1-2 0,2 0 0,2-1 0,1 0 0,24 31 0,-19-34 0,0-1 0,2-1 0,2-1 0,0-1 0,2-1 0,0-2 0,49 28 0,-75-49-80,0-1 0,0 0-1,0 0 1,0-1 0,1 1-1,-1-1 1,1 0 0,-1 0-1,1-1 1,0 1 0,-1-1 0,1 0-1,-1 0 1,1 0 0,0-1-1,4-1 1,22-10-6746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04.682"/>
    </inkml:context>
    <inkml:brush xml:id="br0">
      <inkml:brushProperty name="width" value="0.05" units="cm"/>
      <inkml:brushProperty name="height" value="0.05" units="cm"/>
    </inkml:brush>
  </inkml:definitions>
  <inkml:trace contextRef="#ctx0" brushRef="#br0">1 529 24575,'3'7'0,"22"4"0,40-1 0,123-53 0,80-26 0,37-10 0,10-3-1572,-19 9 1572,-46 9 0,-59 7 382,-51 14-382,-44 14 0,-38 12-7001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05.585"/>
    </inkml:context>
    <inkml:brush xml:id="br0">
      <inkml:brushProperty name="width" value="0.05" units="cm"/>
      <inkml:brushProperty name="height" value="0.05" units="cm"/>
    </inkml:brush>
  </inkml:definitions>
  <inkml:trace contextRef="#ctx0" brushRef="#br0">157 0 24575,'-5'1'0,"1"0"0,0 0 0,-1 0 0,1 1 0,0-1 0,0 1 0,0 0 0,0 1 0,0-1 0,0 1 0,1-1 0,-1 1 0,1 0 0,-4 5 0,-41 48 0,40-46 0,1 0 0,1 1 0,0 0 0,-8 20 0,13-28 0,0-1 0,0 1 0,1-1 0,-1 1 0,1 0 0,0-1 0,-1 1 0,1-1 0,1 1 0,-1 0 0,0-1 0,1 5 0,0-5 0,0-1 0,-1 0 0,1 0 0,0 0 0,0 0 0,0 1 0,0-1 0,0-1 0,0 1 0,0 0 0,0 0 0,0 0 0,0 0 0,0-1 0,1 1 0,-1-1 0,0 1 0,0-1 0,1 1 0,-1-1 0,0 0 0,1 1 0,-1-1 0,1 0 0,-1 0 0,2 0 0,3-1 0,0 0 0,0 0 0,0 0 0,0-1 0,0 0 0,-1 0 0,1-1 0,0 0 0,-1 0 0,0 0 0,0 0 0,0-1 0,0 0 0,0 0 0,-1 0 0,1 0 0,5-9 0,11-7 0,-21 19 0,1 1 0,-1 0 0,1-1 0,-1 1 0,1 0 0,-1 0 0,1-1 0,-1 1 0,1 0 0,0 0 0,-1 0 0,1 0 0,-1 0 0,1 0 0,0 0 0,-1 0 0,1 0 0,0 0 0,-1 0 0,1 0 0,-1 0 0,1 1 0,-1-1 0,1 0 0,0 0 0,-1 1 0,1-1 0,-1 0 0,1 1 0,-1-1 0,1 0 0,-1 1 0,1-1 0,-1 1 0,0-1 0,1 1 0,-1-1 0,0 1 0,1-1 0,-1 1 0,0-1 0,0 1 0,1-1 0,-1 1 0,0 0 0,0-1 0,0 2 0,15 41 0,-10-26 0,12 23 0,3-2 0,1 0 0,2-2 0,1 0 0,2-2 0,1 0 0,2-2 0,1-1 0,40 30 0,-56-50-77,0-1-1,1-1 1,0-1-1,0 0 1,1-1-1,31 10 1,-26-9-746,-5-2-6003</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07.533"/>
    </inkml:context>
    <inkml:brush xml:id="br0">
      <inkml:brushProperty name="width" value="0.05" units="cm"/>
      <inkml:brushProperty name="height" value="0.05" units="cm"/>
    </inkml:brush>
  </inkml:definitions>
  <inkml:trace contextRef="#ctx0" brushRef="#br0">14479 1480 24575,'-6'23'0,"2"0"0,0 0 0,2 0 0,0 0 0,2 0 0,4 44 0,-2-35 0,69 578 0,4 106 0,-75-593-127,-5-1 0,-6 0 0,-34 155 0,8-124-42,-6-1 0,-70 163 0,-45 21 169,-238 280 86,-69-31-516,280-379 57,-8-9 1,-408 322-1,411-382 223,-5-9-1,-6-8 1,-365 160-1,-220 4-3,-13-57-133,532-164 199,-4-11-1,-435 27 1,595-72-22,-1-5 0,1-5 0,-1-5-1,2-4 1,-1-5 0,2-5 0,-116-40-1,30-9-81,-223-117 0,-171-131-522,-304-234 439,29-46 330,811 562-55,-208-149 0,-265-244 0,48-61 0,-668-977-856,123-93 0,763 1142 732,62 78-370,-12-73 713,176 331 537,4-2-1,3-1 1,-16-97-1,-5-29 3258,-9 5-4317,32 120-6522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10.161"/>
    </inkml:context>
    <inkml:brush xml:id="br0">
      <inkml:brushProperty name="width" value="0.05" units="cm"/>
      <inkml:brushProperty name="height" value="0.05" units="cm"/>
    </inkml:brush>
  </inkml:definitions>
  <inkml:trace contextRef="#ctx0" brushRef="#br0">3168 0 24575,'10'69'0,"-2"-25"0,23 407 0,-32 7 0,-1-181 0,1-210 0,-10 78 0,6-114 0,-1 0 0,-1 0 0,-2-1 0,-22 53 0,-262 460 0,116-230 0,113-177 0,5 4 0,-46 168 0,-81 192 0,166-461 0,-2-1 0,-1-1 0,-3-1 0,0-1 0,-2-1 0,-2-2 0,-1-1 0,-1-1 0,-2-2 0,-1-1 0,-48 28 0,11-3 0,3 3 0,-116 120 0,61-55 0,-373 301 0,420-365 0,-175 117 0,202-143 0,0-2 0,-2-2 0,-69 22 0,99-40 0,-1 0 0,1 1 0,1 1 0,0 1 0,0 1 0,1 1 0,1 1 0,0 0 0,-33 34 0,-3 4-1365,29-34-5461</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25.927"/>
    </inkml:context>
    <inkml:brush xml:id="br0">
      <inkml:brushProperty name="width" value="0.05" units="cm"/>
      <inkml:brushProperty name="height" value="0.05" units="cm"/>
    </inkml:brush>
  </inkml:definitions>
  <inkml:trace contextRef="#ctx0" brushRef="#br0">1364 998 24575,'25'8'0,"2"3"0,-26-11 0,0 0 0,-1 0 0,1 0 0,-1 0 0,1 0 0,-1 0 0,1 0 0,0 0 0,-1 0 0,1 0 0,-1 0 0,1-1 0,-1 1 0,1 0 0,-1 0 0,1 0 0,0-1 0,-1 1 0,0 0 0,1-1 0,-1 1 0,1 0 0,-1-1 0,1 1 0,-1-1 0,0 1 0,1-1 0,-1 1 0,0-1 0,1 1 0,-1-1 0,0 1 0,0-1 0,1 1 0,-1-1 0,0 1 0,0-2 0,2-10 0,-1 0 0,-1 0 0,0 0 0,-3-24 0,-1-6 0,3 15 0,0-117 0,1 128 0,2 0 0,0-1 0,1 1 0,0 1 0,2-1 0,9-24 0,-14 39 0,0 0 0,1 0 0,-1 0 0,0 0 0,1 0 0,-1 0 0,1 0 0,0 0 0,-1 0 0,1 0 0,0 1 0,-1-1 0,1 0 0,0 0 0,0 1 0,0-1 0,0 0 0,0 1 0,0-1 0,0 1 0,0-1 0,0 1 0,2-1 0,-2 1 0,-1 1 0,1-1 0,0 0 0,0 1 0,0-1 0,0 1 0,0 0 0,0-1 0,-1 1 0,1 0 0,0-1 0,-1 1 0,1 0 0,0 0 0,-1-1 0,1 1 0,-1 0 0,1 0 0,0 2 0,16 52 0,-9-21 0,-3 0 0,-1 1 0,-1 0 0,-5 68 0,2-101 0,0 1 0,0-1 0,0 1 0,0-1 0,-1 0 0,1 1 0,-1-1 0,0 1 0,0-1 0,1 0 0,-1 0 0,-1 0 0,1 1 0,0-1 0,-1 0 0,1 0 0,-1-1 0,1 1 0,-1 0 0,0 0 0,0-1 0,0 1 0,0-1 0,0 0 0,0 1 0,0-1 0,0 0 0,0 0 0,-1 0 0,1-1 0,-4 2 0,3-3 0,1 1 0,-1 0 0,0-1 0,0 0 0,1 1 0,-1-1 0,0 0 0,1 0 0,-1-1 0,1 1 0,-1-1 0,1 1 0,0-1 0,-1 0 0,1 0 0,0 0 0,0 0 0,0 0 0,1 0 0,-1 0 0,0-1 0,1 1 0,0 0 0,-1-1 0,1 0 0,-1-4 0,-10-37 0,11 42 0,1 0 0,0 0 0,-1-1 0,1 1 0,0 0 0,0 0 0,0-1 0,1 1 0,-1 0 0,0 0 0,1 0 0,0 0 0,-1 0 0,1-1 0,0 1 0,0 0 0,1-2 0,11 30 0,-13-14 0,-12-21 0,1-9 0,1 1 0,0-2 0,1 1 0,2-1 0,0-1 0,0 1 0,2-1 0,-5-33 0,10 49 0,-1 0 0,1-1 0,0 1 0,0 0 0,1-1 0,-1 1 0,1 0 0,0 0 0,3-8 0,-4 11 0,0 0 0,1 1 0,-1-1 0,1 0 0,-1 0 0,1 1 0,-1-1 0,1 1 0,0-1 0,-1 0 0,1 1 0,-1-1 0,1 1 0,0-1 0,0 1 0,-1 0 0,1-1 0,0 1 0,0 0 0,0 0 0,0-1 0,1 1 0,0 0 0,-1 0 0,1 1 0,-1-1 0,1 0 0,0 1 0,-1-1 0,1 1 0,-1 0 0,1-1 0,-1 1 0,1 0 0,-1 0 0,0 0 0,2 1 0,14 11 0,-1 0 0,0 1 0,0 1 0,25 33 0,-34-38 0,0 1 0,-1 0 0,0 0 0,0 1 0,-1 0 0,-1 0 0,0 0 0,-1 0 0,3 20 0,0 29 0,-4 0 0,-7 98 0,5-156 0,-1 0 0,1 0 0,0 0 0,-1 1 0,0-1 0,0 0 0,0 0 0,0 0 0,0 0 0,-1-1 0,1 1 0,-1 0 0,0 0 0,0-1 0,0 1 0,0-1 0,-4 4 0,4-5 0,0 0 0,1 0 0,-1-1 0,0 1 0,1-1 0,-1 0 0,0 0 0,1 1 0,-1-1 0,0 0 0,0 0 0,1 0 0,-1-1 0,0 1 0,1 0 0,-1-1 0,0 1 0,1-1 0,-1 1 0,0-1 0,1 0 0,-1 0 0,1 0 0,-1 0 0,1 0 0,0 0 0,-1 0 0,1 0 0,0-1 0,0 1 0,0 0 0,0-1 0,0 1 0,-1-2 0,-5-7 0,1 0 0,1 0 0,-1 0 0,1-1 0,1 1 0,0-1 0,1-1 0,0 1 0,1 0 0,-2-14 0,-12-47 0,15 68 0,0 1 0,0 0 0,-1 0 0,1 0 0,-1-1 0,0 1 0,0 0 0,0 1 0,0-1 0,0 0 0,-1 1 0,1-1 0,-4-2 0,-47-21 0,24 15 0,-387-190 0,345 168 0,2-3 0,-98-67 0,-105-103 0,155 115 0,94 72 0,0 2 0,-1 1 0,-1 1 0,0 0 0,-30-10 0,55 25 0,0-1 0,-1 1 0,1 0 0,0 0 0,0 0 0,-1 0 0,1 0 0,0-1 0,0 1 0,-1 0 0,1 0 0,0 0 0,0-1 0,0 1 0,0 0 0,-1 0 0,1-1 0,0 1 0,0 0 0,0 0 0,0-1 0,0 1 0,0 0 0,0-1 0,0 1 0,0 0 0,0 0 0,0-1 0,0 1 0,0 0 0,0-1 0,0 1 0,0 0 0,0 0 0,0-1 0,0 1 0,0 0 0,0 0 0,0-1 0,1 1 0,-1-1 0,12-15 0,19-9 0,-30 24 0,0 0 0,0 0 0,0 1 0,0-1 0,0 1 0,1-1 0,-1 1 0,0-1 0,0 1 0,0-1 0,1 1 0,-1 0 0,0 0 0,0 0 0,1 0 0,-1 0 0,0 0 0,1 0 0,-1 0 0,0 0 0,0 1 0,1-1 0,-1 0 0,0 1 0,0-1 0,0 1 0,2 0 0,-1 1 0,0 0 0,-1 0 0,1 0 0,0 0 0,-1 0 0,0 1 0,1-1 0,-1 0 0,0 1 0,0-1 0,0 1 0,1 3 0,1 10 0,-1-1 0,0 1 0,0 21 0,-2-36 0,-1 50 0,-1-35 0,2-1 0,0 1 0,0-1 0,5 22 0,-4-33 0,0 0 0,0 0 0,0 0 0,1-1 0,0 1 0,-1 0 0,1-1 0,1 1 0,-1-1 0,0 0 0,1 0 0,0 0 0,0 0 0,0 0 0,0 0 0,0-1 0,0 1 0,1-1 0,-1 0 0,1 0 0,4 2 0,15 4 0,0-1 0,24 4 0,-27-7 0,-1 0 0,0 2 0,0 0 0,32 16 0,-6 4 0,-1 2 0,-1 1 0,55 51 0,-74-58 0,-1 1 0,-1 1 0,-1 1 0,-1 1 0,-1 1 0,26 51 0,-40-68 0,-1 0 0,1 0 0,-2 0 0,0 1 0,0 0 0,-1-1 0,0 1 0,1 14 0,5-64 0,2 0 0,2 1 0,1 0 0,2 1 0,31-55 0,-34 73 0,1 1 0,1-1 0,0 2 0,1 0 0,1 1 0,1 1 0,0 0 0,1 1 0,0 1 0,1 1 0,35-17 0,-10 10 0,0 2 0,0 3 0,2 1 0,81-12 0,-94 20 0,1 2 0,0 1 0,0 2 0,-1 2 0,1 0 0,0 2 0,45 13 0,-62-12 0,0 1 0,0 1 0,-1 0 0,0 2 0,-1 0 0,0 0 0,0 1 0,-1 1 0,0 1 0,-1 0 0,-1 1 0,0 0 0,0 0 0,-1 2 0,-1-1 0,0 1 0,-1 1 0,12 29 0,-10-15 0,-1-1 0,-2 1 0,-1 1 0,-1 0 0,-2 0 0,-1 0 0,-1 0 0,-2 0 0,-1 0 0,-5 32 0,2-39 0,-1-1 0,-1 0 0,-1 0 0,-1-1 0,-1 0 0,-18 32 0,21-42 0,-1 0 0,0-1 0,-1 0 0,-1 0 0,1-1 0,-2 0 0,1 0 0,-2-1 0,1-1 0,-1 0 0,0 0 0,-17 8 0,28-15 0,-1-1 0,1 1 0,-1-1 0,1 0 0,-1 1 0,1-1 0,-1 0 0,1 1 0,-1-1 0,1 0 0,-1 1 0,0-1 0,1 0 0,-1 0 0,1 0 0,-1 0 0,0 1 0,1-1 0,-1 0 0,1 0 0,-1 0 0,0 0 0,1-1 0,-1 1 0,1 0 0,-1 0 0,0 0 0,1 0 0,-1-1 0,1 1 0,-1 0 0,0 0 0,1-1 0,-1 1 0,1 0 0,-1-1 0,1 1 0,0-1 0,-1 1 0,1-1 0,-1 1 0,1-1 0,0 1 0,-1-1 0,1 1 0,0-1 0,0 1 0,-1-1 0,1 0 0,0 1 0,0-1 0,0 1 0,0-1 0,0 0 0,0 1 0,0-1 0,0 1 0,0-1 0,0 0 0,0 1 0,0-1 0,0 0 0,0 1 0,0-1 0,1 1 0,-1-1 0,21-56 0,-12 34 0,-2-5 0,0 1 0,-2-1 0,-1 0 0,0-54 0,-15-120 0,1 50 0,12 124 0,-2 28 0,0 0 0,0 0 0,0-1 0,0 1 0,0 0 0,0 0 0,0 0 0,0-1 0,0 1 0,0 0 0,1 0 0,-1 0 0,0-1 0,0 1 0,0 0 0,0 0 0,0 0 0,0 0 0,1-1 0,-1 1 0,0 0 0,0 0 0,0 0 0,0 0 0,1 0 0,-1 0 0,0-1 0,0 1 0,0 0 0,0 0 0,1 0 0,-1 0 0,0 0 0,0 0 0,1 0 0,-1 0 0,0 0 0,0 0 0,0 0 0,1 0 0,-1 0 0,0 0 0,0 0 0,0 0 0,1 0 0,-1 1 0,2 1 0,0 0 0,0 1 0,-1 0 0,1-1 0,-1 1 0,0 0 0,1 0 0,-1 0 0,-1 0 0,1 0 0,1 5 0,6 47 0,-2 0 0,-2 0 0,-3 0 0,-8 80 0,5-121 0,0 0 0,-1 0 0,0 0 0,-1-1 0,0 1 0,-1-1 0,-1 0 0,0 0 0,-15 22 0,17-29 0,-1 0 0,0 0 0,-1 0 0,1-1 0,-1 0 0,0 0 0,-1 0 0,1-1 0,-1 0 0,0 0 0,0 0 0,0-1 0,0 0 0,-1-1 0,1 1 0,-1-1 0,1-1 0,-1 0 0,-9 1 0,5-1 0,0-1 0,0 0 0,0-1 0,0 0 0,0-1 0,0 0 0,1-1 0,-17-5 0,23 5 0,-1 0 0,0 0 0,1 0 0,-1-1 0,1 0 0,0 0 0,1 0 0,-1-1 0,1 0 0,-1 0 0,2 0 0,-1 0 0,0-1 0,1 1 0,0-1 0,0 0 0,-1-6 0,-2 1 0,-1 0 0,1 0 0,-2 1 0,1 0 0,-2 0 0,1 1 0,-1 0 0,-18-14 0,-13-14 0,32 27 0,-3 0 0,1 0 0,0-1 0,1 0 0,0 0 0,1-1 0,0-1 0,1 1 0,1-1 0,-10-26 0,16 37 0,-1 0 0,1 1 0,0-1 0,0 0 0,0 0 0,0 0 0,0 1 0,1-1 0,-1 0 0,0 0 0,1 1 0,-1-1 0,1 0 0,0 1 0,0-1 0,-1 0 0,1 1 0,0-1 0,0 1 0,0-1 0,3-1 0,-1 0 0,0 1 0,0-1 0,1 1 0,-1 0 0,1 0 0,-1 0 0,1 1 0,0-1 0,7-1 0,-7 2 0,0-1 0,1 1 0,-1 1 0,0-1 0,1 1 0,-1-1 0,1 1 0,-1 1 0,1-1 0,-1 1 0,0-1 0,1 1 0,-1 0 0,0 1 0,1-1 0,-1 1 0,0 0 0,6 3 0,-7 0 0,1 0 0,-1-1 0,0 1 0,0 0 0,-1 1 0,1-1 0,-1 0 0,0 1 0,-1-1 0,1 1 0,0 9 0,3 63 0,-4-76 0,-1 0 0,0 1 0,0-1 0,0 0 0,-1 0 0,1 1 0,-1-1 0,1 0 0,-1 0 0,1 1 0,-1-1 0,0 0 0,0 0 0,0 0 0,0 0 0,-1 0 0,1-1 0,0 1 0,-1 0 0,-1 1 0,1-2 0,0 0 0,1 0 0,-1-1 0,0 1 0,1-1 0,-1 0 0,0 1 0,0-1 0,1 0 0,-1 0 0,0 0 0,0 0 0,0 0 0,1-1 0,-1 1 0,0 0 0,1-1 0,-1 1 0,-3-2 0,-2-2 0,1 1 0,0-1 0,-1 0 0,1 0 0,0 0 0,1-1 0,-1 0 0,1 0 0,0-1 0,-8-11 0,-2-12 0,2-1 0,0 0 0,3-1 0,0 0 0,-10-64 0,19 89 0,1 1 0,0-1 0,0 0 0,0 1 0,1-1 0,0 1 0,0 0 0,0-1 0,1 1 0,3-7 0,-5 10 0,1 1 0,-1 0 0,1 0 0,0 0 0,-1 0 0,1 0 0,0-1 0,0 2 0,0-1 0,0 0 0,0 0 0,0 0 0,0 0 0,0 0 0,0 1 0,0-1 0,1 1 0,-1-1 0,2 0 0,-2 1 0,1 0 0,0 0 0,-1 0 0,1 1 0,0-1 0,-1 1 0,1-1 0,-1 1 0,1-1 0,-1 1 0,1 0 0,-1 0 0,1-1 0,-1 1 0,0 0 0,1 0 0,-1 1 0,0-1 0,0 0 0,1 2 0,6 6 0,-1 0 0,0 1 0,-1 0 0,0 0 0,-1 1 0,8 21 0,20 78 0,-23-75 0,5 24 0,-2 0 0,-3 1 0,4 112 0,-14-166 0,0 0 0,0 0 0,-1 0 0,0 0 0,0 0 0,0 0 0,-1-1 0,1 1 0,-6 9 0,7-13 0,-1-1 0,0 0 0,0 0 0,0 1 0,0-1 0,0 0 0,-1 0 0,1 0 0,0 0 0,0 0 0,-1 0 0,1-1 0,-1 1 0,1 0 0,-1-1 0,1 1 0,-1-1 0,1 1 0,-1-1 0,1 0 0,-1 0 0,1 1 0,-1-1 0,0 0 0,1 0 0,-1-1 0,1 1 0,-1 0 0,1-1 0,-1 1 0,0 0 0,1-1 0,0 0 0,-1 1 0,1-1 0,-1 0 0,1 0 0,0 0 0,-1 0 0,0-1 0,-6-4 0,0-1 0,1 1 0,-1-1 0,2 0 0,-1-1 0,1 0 0,0 0 0,1 0 0,0-1 0,-5-9 0,-31-60 0,3-1 0,4-3 0,-26-93 0,58 167 0,-15-67 0,16 71 0,1 1 0,-1-1 0,1 1 0,0-1 0,0 1 0,0-1 0,0 1 0,1-1 0,0 1 0,-1-1 0,1 1 0,1 0 0,-1-1 0,0 1 0,1 0 0,-1 0 0,5-5 0,-6 7 0,1 1 0,-1-1 0,1 1 0,0 0 0,-1-1 0,1 1 0,-1 0 0,1-1 0,0 1 0,-1 0 0,1 0 0,0 0 0,-1 0 0,1 0 0,0 0 0,-1 0 0,1 0 0,0 0 0,0 0 0,-1 0 0,1 0 0,0 0 0,-1 0 0,1 0 0,-1 1 0,1-1 0,0 0 0,-1 1 0,1-1 0,-1 0 0,1 1 0,-1-1 0,1 1 0,-1-1 0,2 2 0,16 20 0,-4 3 0,-1 0 0,14 42 0,-19-45 0,1-1 0,1 1 0,0-2 0,24 35 0,-33-54 0,-1 0 0,1 0 0,0 0 0,0 0 0,0 0 0,0 0 0,0 0 0,0 0 0,0 0 0,0-1 0,0 1 0,0 0 0,1-1 0,-1 1 0,0-1 0,2 1 0,-2-1 0,0 0 0,-1 0 0,1 0 0,0-1 0,0 1 0,-1 0 0,1 0 0,-1 0 0,1-1 0,0 1 0,-1 0 0,1-1 0,-1 1 0,1-1 0,-1 1 0,1-1 0,-1 1 0,1-1 0,-1 1 0,1-1 0,-1 1 0,1-2 0,15-46 0,-13 33 0,1 4 0,1-11 0,1 0 0,1 1 0,1 0 0,1 1 0,21-36 0,-30 55 0,1-1 0,0 1 0,-1 0 0,1 0 0,0-1 0,0 1 0,0 0 0,0 0 0,0 0 0,0 0 0,0 0 0,0 1 0,1-1 0,-1 0 0,0 0 0,1 1 0,-1-1 0,0 1 0,1-1 0,-1 1 0,0 0 0,1-1 0,-1 1 0,1 0 0,-1 0 0,3 0 0,-2 1 0,-1 0 0,1 0 0,0 0 0,-1 1 0,1-1 0,-1 0 0,1 1 0,-1-1 0,0 1 0,1-1 0,-1 1 0,0 0 0,0-1 0,0 1 0,0 0 0,0 3 0,4 9 0,0 0 0,-1 1 0,-1-1 0,1 16 0,-2 22 0,-2-40 0,0 0 0,1 0 0,0 0 0,0 0 0,1 0 0,6 16 0,7-1 0,-3-3 0,-20-21 0,-17-10 0,12 2-106,-61-26 345,70 29-338,0 0-1,0-1 0,0 0 0,1 1 0,-1-1 0,1 0 0,-1-1 0,1 1 0,0-1 0,0 1 1,1-1-1,-1 0 0,1 0 0,-4-8 0,3-3-6726</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27.303"/>
    </inkml:context>
    <inkml:brush xml:id="br0">
      <inkml:brushProperty name="width" value="0.05" units="cm"/>
      <inkml:brushProperty name="height" value="0.05" units="cm"/>
    </inkml:brush>
  </inkml:definitions>
  <inkml:trace contextRef="#ctx0" brushRef="#br0">4482 1 24575,'0'1'0,"0"1"0,-1-1 0,1 1 0,0-1 0,-1 1 0,1-1 0,-1 1 0,1-1 0,-1 0 0,0 1 0,1-1 0,-1 0 0,0 1 0,0-1 0,0 0 0,0 0 0,0 0 0,0 0 0,0 0 0,-1 0 0,1 0 0,0 0 0,-3 1 0,-39 13 0,22-9 0,-121 41 0,-3-6 0,-163 25 0,259-58 0,-687 131 0,414-64 0,-3-14 0,-455 27 0,312-49 0,448-37 0,39-2 0,187-17 0,-37 1 0,244-14-117,366-32-1130,-3-40 668,-590 66 520,-53 9 189,139-10 0,-85 31 1612,-12-12-1742,177-41 0,172-51 0,-492 99 0,-58 17 0,-76 30 0,-2-4 0,-138 22 0,138-32 0,-243 57 28,-521 97-236,-592-39-695,391-122 1805,701-18-721,-130 2-181,476 0 0,13 2 0,-1 0 0,1-1 0,-1-1 0,1 0 0,0 0 0,0-1 0,-1 0 0,1 0 0,0-1 0,-8-4 0,16 7 0,1 0 0,0 0 0,-1-1 0,1 1 0,0 0 0,0-1 0,-1 1 0,1 0 0,0-1 0,0 1 0,-1 0 0,1-1 0,0 1 0,0-1 0,0 1 0,0-1 0,-1 1 0,1 0 0,0-1 0,0 1 0,0-1 0,0 1 0,0-1 0,0 1 0,0 0 0,0-1 0,0 1 0,1-1 0,-1 1 0,0-1 0,0 1 0,0 0 0,0-1 0,1 1 0,-1-1 0,0 1 0,0 0 0,1-1 0,-1 1 0,0 0 0,0-1 0,1 1 0,-1 0 0,0 0 0,1-1 0,-1 1 0,1 0 0,-1 0 0,0 0 0,1-1 0,14-7 0,0 1 0,0 1 0,1 0 0,0 1 0,21-4 0,-32 7 0,57-12 0,0 3 0,1 2 0,67 0 0,-67 6 0,261-14-1365,3 4-5461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28.344"/>
    </inkml:context>
    <inkml:brush xml:id="br0">
      <inkml:brushProperty name="width" value="0.05" units="cm"/>
      <inkml:brushProperty name="height" value="0.05" units="cm"/>
    </inkml:brush>
  </inkml:definitions>
  <inkml:trace contextRef="#ctx0" brushRef="#br0">91 0 24575,'-2'3'0,"0"0"0,0 1 0,0-1 0,0 0 0,1 1 0,-1-1 0,1 1 0,0-1 0,0 1 0,0-1 0,1 1 0,-1 0 0,1-1 0,0 8 0,-2 10 0,-14 97 0,-30 269 0,38-269 0,11 180 0,34 0 0,156 594-761,61 3-960,-165-591 1917,-63-215-176,307 929-879,-325-998 886,-6-14 4,-1-1-1,1 1 1,0-1-1,1 0 1,-1 1 0,1-1-1,0-1 1,0 1-1,1 0 1,7 7 0,-11-12-26,0 0 0,1 0 1,-1 0-1,0 0 0,1 0 1,-1 0-1,0 0 0,0 0 1,1 0-1,-1 0 0,0-1 1,0 1-1,1 0 0,-1 0 1,0 0-1,0 0 1,0-1-1,1 1 0,-1 0 1,0 0-1,0-1 0,0 1 1,0 0-1,0 0 0,1-1 1,-1 1-1,0 0 0,0 0 1,0-1-1,0 1 0,0 0 1,0 0-1,0-1 1,0 1-1,0 0 0,0-1 1,0 1-1,0 0 0,0 0 1,0-1-1,0 1 0,0 0 1,0 0-1,0-1 0,-1 1 1,0-27-5682</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29.723"/>
    </inkml:context>
    <inkml:brush xml:id="br0">
      <inkml:brushProperty name="width" value="0.05" units="cm"/>
      <inkml:brushProperty name="height" value="0.05" units="cm"/>
    </inkml:brush>
  </inkml:definitions>
  <inkml:trace contextRef="#ctx0" brushRef="#br0">0 1 24575,'8'9'0,"-2"0"0,1 0 0,-1 1 0,-1 0 0,0 0 0,0 1 0,-1 0 0,3 12 0,7 16 0,25 57 0,44 174 0,87 326 0,-37-155 0,-100-306 0,23 186 0,0 477 0,-41 4 0,-10-358 0,63 800 0,10-652 0,-75-580-1365,-3-23-5461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8:59.004"/>
    </inkml:context>
    <inkml:brush xml:id="br0">
      <inkml:brushProperty name="width" value="0.05" units="cm"/>
      <inkml:brushProperty name="height" value="0.05" units="cm"/>
      <inkml:brushProperty name="color" value="#AB008B"/>
    </inkml:brush>
  </inkml:definitions>
  <inkml:trace contextRef="#ctx0" brushRef="#br0">1 1 24575,'4'0'0,"5"0"0,5 4 0,4 5 0,3 1 0,1 3 0,-2 3 0,-1 2 0,0 3 0,0-3 0,-2 0 0,0-3 0,0-1 0,-3-2-8191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30.765"/>
    </inkml:context>
    <inkml:brush xml:id="br0">
      <inkml:brushProperty name="width" value="0.05" units="cm"/>
      <inkml:brushProperty name="height" value="0.05" units="cm"/>
    </inkml:brush>
  </inkml:definitions>
  <inkml:trace contextRef="#ctx0" brushRef="#br0">4559 0 24575,'-836'32'0,"522"-14"0,-114-1 0,-226 13 0,-26 2 0,-95 6 0,504-29 0,229-11 0,0-2 0,0-2 0,0-2 0,-50-16 0,-190-76-1365,223 80-5461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35.782"/>
    </inkml:context>
    <inkml:brush xml:id="br0">
      <inkml:brushProperty name="width" value="0.05" units="cm"/>
      <inkml:brushProperty name="height" value="0.05" units="cm"/>
    </inkml:brush>
  </inkml:definitions>
  <inkml:trace contextRef="#ctx0" brushRef="#br0">2023 173 24575,'-4'-1'0,"-1"0"0,1 0 0,0 0 0,0 0 0,0 0 0,0-1 0,1 0 0,-1 0 0,0 0 0,1 0 0,-1 0 0,1-1 0,0 0 0,-1 1 0,1-1 0,1 0 0,-5-5 0,-5-8 0,0-1 0,-12-21 0,17 26 0,5 9 0,0-1 0,0 1 0,0 0 0,0-1 0,-1 1 0,1 0 0,-1 1 0,0-1 0,0 0 0,0 1 0,0 0 0,-1-1 0,1 1 0,-1 1 0,1-1 0,-1 0 0,0 1 0,1 0 0,-6-1 0,-1 1 0,-1 1 0,0 0 0,1 1 0,-1 0 0,1 1 0,-12 3 0,-513 58 0,190-31 0,102-3-682,-308-1-1,476-30-6143</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36.954"/>
    </inkml:context>
    <inkml:brush xml:id="br0">
      <inkml:brushProperty name="width" value="0.05" units="cm"/>
      <inkml:brushProperty name="height" value="0.05" units="cm"/>
    </inkml:brush>
  </inkml:definitions>
  <inkml:trace contextRef="#ctx0" brushRef="#br0">413 1 24575,'-3'0'0,"0"1"0,0 0 0,0 0 0,0 1 0,0-1 0,1 1 0,-1-1 0,0 1 0,1 0 0,-1 0 0,-3 4 0,-6 4 0,-165 103 0,76-50 0,90-57 0,1 2 0,0-1 0,0 1 0,-12 13 0,20-19 0,0 1 0,0-1 0,0 1 0,0 0 0,0-1 0,0 1 0,1 0 0,0 0 0,-1 0 0,1 0 0,0 1 0,0-1 0,1 0 0,-1 0 0,1 0 0,0 1 0,0-1 0,0 0 0,0 1 0,0-1 0,1 0 0,0 4 0,6 11 0,2 0 0,0-1 0,0 0 0,2-1 0,0 0 0,15 16 0,1 3 0,-2 0-116,28 39-509,97 103 1,-133-161-6202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0T09:22:53.255"/>
    </inkml:context>
    <inkml:brush xml:id="br0">
      <inkml:brushProperty name="width" value="0.05" units="cm"/>
      <inkml:brushProperty name="height" value="0.05" units="cm"/>
    </inkml:brush>
  </inkml:definitions>
  <inkml:trace contextRef="#ctx0" brushRef="#br0">2171 146 24575,'1'101'0,"-5"-1"0,-29 177 0,-9-22 0,29-155 0,-4 0 0,-54 172 0,-23-47 0,-11 29 0,11 12 0,-116 350 0,49-126 0,-31-11 0,129-347 0,-78 183 0,-22 40 0,42-108 0,95-185 0,3 1 0,-18 78 0,-32 268 0,51-257 0,-6-1 0,-56 170 0,37-199 0,26-73 0,3 1 0,-16 67 0,29-99 0,5-18 0,0 0 0,0 0 0,0 0 0,0 0 0,0 0 0,0 0 0,0 0 0,0 0 0,0-1 0,0 1 0,0 0 0,0 0 0,0 0 0,0 0 0,0 0 0,0 0 0,-1 0 0,1 0 0,0 0 0,0 0 0,0 0 0,0 0 0,0 0 0,0 0 0,0 0 0,0 0 0,0 0 0,0 0 0,0 0 0,0 0 0,0 0 0,0 0 0,0 0 0,-1 0 0,1 0 0,0 0 0,0 0 0,0 0 0,0 0 0,0 0 0,0 0 0,0 0 0,0 0 0,0 0 0,0 0 0,0 0 0,0 0 0,0 0 0,0 0 0,-2-38 0,5-176 0,11 11-240,9 1 0,8 1 0,80-273-1,287-652-288,100 43 288,-436 960 241,5 3 0,5 3 0,92-112 0,-56 99 189,100-126 751,-158 187-639,77-142 0,-62 71-301,68-218 0,-95 241 0,24-135 0,-51 186 0,-2 0 0,-4-1 0,-4-111 0,-3 120 0,0 13 0,-9-57 0,-9 46 0,16 46 0,-1 0 0,2 0 0,-5-19 0,1 9 0,7 20 0,-1-1 0,1 1 0,0 0 0,0 0 0,-1-1 0,1 1 0,0 0 0,0 0 0,-1-1 0,1 1 0,0 0 0,-1 0 0,1 0 0,0 0 0,-1 0 0,1-1 0,-1 1 0,1 0 0,0 0 0,-1 0 0,1 0 0,0 0 0,-1 0 0,1 0 0,0 0 0,-1 0 0,1 0 0,-1 0 0,1 1 0,-1-1 0,-3 2 0,1 1 0,-1 0 0,1 0 0,-1 0 0,1 1 0,0-1 0,0 1 0,-4 6 0,-53 81 0,4 3 0,-72 161 0,79-151 0,-330 663-664,-8 151 664,224-502 0,-388 1088 0,455-1183 0,-67 400 0,139-588 56,-47 145-1,64-259 26,0-1 1,-1 0-1,-1 0 0,-1-1 1,0 0-1,-19 22 0,13-16-97,7-9 16,1 1 0,1 1 0,0-1 0,1 1 0,0 0 0,2 1 0,0-1 0,-3 32 0,-3 7 0,-9 39 0,-26 111 0,35-183 0,3-36 0,4-50 0,8-13 0,3 0 0,4 1 0,23-83 0,88-228 0,-8 90 0,777-1803-2995,-503 1333 2264,-169 297 2382,-181 362-1016,-5 0 0,32-176 0,-31 97-442,29-218-216,-62 390 23,-1-7 0,1 1 0,1 0 0,7-29 0,-10 49 0,0 1 0,1-1 0,-1 0 0,0 0 0,0 1 0,0-1 0,1 0 0,-1 1 0,0-1 0,1 0 0,-1 1 0,0-1 0,1 0 0,-1 1 0,1-1 0,-1 1 0,1-1 0,-1 1 0,1-1 0,0 1 0,-1-1 0,1 1 0,1-1 0,-1 2 0,0 0 0,0 0 0,-1 0 0,1 0 0,0 0 0,-1 0 0,1 0 0,-1 1 0,1-1 0,-1 0 0,1 0 0,-1 1 0,0-1 0,0 0 0,0 0 0,0 1 0,0 1 0,2 11 0,-2 0 0,0 0 0,-3 26 0,-29 160-69,-83 286-1,103-441 4,-287 878-760,-60-14 176,297-758 631,-24 80 246,-58 251-1,-20 239 436,103-438-574,-102 592 409,158-845-497,3-20 0,1-12 0,0-489 0,3 312 0,4-134-492,91-596-1,160-228 493,-179 876 0,11 4 0,153-307 0,-110 292-1201,-109 225-4804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9:03:39.836"/>
    </inkml:context>
    <inkml:brush xml:id="br0">
      <inkml:brushProperty name="width" value="0.05" units="cm"/>
      <inkml:brushProperty name="height" value="0.05" units="cm"/>
      <inkml:brushProperty name="color" value="#E71224"/>
    </inkml:brush>
  </inkml:definitions>
  <inkml:trace contextRef="#ctx0" brushRef="#br0">1 6 24575,'0'-4'0,"0"3"0,0 5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9:03:43.430"/>
    </inkml:context>
    <inkml:brush xml:id="br0">
      <inkml:brushProperty name="width" value="0.05" units="cm"/>
      <inkml:brushProperty name="height" value="0.05" units="cm"/>
      <inkml:brushProperty name="color" value="#E71224"/>
    </inkml:brush>
  </inkml:definitions>
  <inkml:trace contextRef="#ctx0" brushRef="#br0">0 29 24143,'0'57'0,"50"-28"0,1-58 0,-51-28 0,-51 28 0,1 58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9:03:47.039"/>
    </inkml:context>
    <inkml:brush xml:id="br0">
      <inkml:brushProperty name="width" value="0.05" units="cm"/>
      <inkml:brushProperty name="height" value="0.05" units="cm"/>
      <inkml:brushProperty name="color" value="#E71224"/>
    </inkml:brush>
  </inkml:definitions>
  <inkml:trace contextRef="#ctx0" brushRef="#br0">1 0 24575,'0'4'0,"0"5"0,0 5 0,0 4 0,0 3 0,0 1 0,0 2 0,0-1 0,0 1 0,0-4-8191</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9:10:57.790"/>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 24575,'0'0'0,"4"0"0,1 9 0,4 14 0,4 10 0,9 7 0,2 5 0,11 12 0,1 1 0,0-5 0,2-2 0,-8-7 0,-2-7 0,-9-5 0,0-10 0,2-6 0,7-8 0,0-4 0,5-7 0,9-3 0,8-4 0,12-14 0,14-8 0,5-3 0,1 5 0,-6 6 0,-4 4 0,-6 5 0,7 1 0,-6 4 0,-3 3 0,-6 3 0,-4 2 0,-4 1 0,-7 1 0,-2 0 0,-5-4 0,-9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8:37.171"/>
    </inkml:context>
    <inkml:brush xml:id="br0">
      <inkml:brushProperty name="width" value="0.05" units="cm"/>
      <inkml:brushProperty name="height" value="0.05" units="cm"/>
      <inkml:brushProperty name="color" value="#AB008B"/>
    </inkml:brush>
  </inkml:definitions>
  <inkml:trace contextRef="#ctx0" brushRef="#br0">5358 0 24575,'0'4'0,"-1"0"0,0 0 0,0 0 0,0 0 0,0 0 0,0-1 0,-1 1 0,0-1 0,0 1 0,0-1 0,-5 7 0,-33 36 0,22-28 0,-198 204 0,51-56 0,-90 106-60,-285 294 188,-39-33-963,-139 5 687,-26-44 37,470-316-197,123-79 40,-562 377-1302,32 37 682,616-460 952,-105 113 0,162-156-366,16-17-3655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8:59.687"/>
    </inkml:context>
    <inkml:brush xml:id="br0">
      <inkml:brushProperty name="width" value="0.05" units="cm"/>
      <inkml:brushProperty name="height" value="0.05" units="cm"/>
      <inkml:brushProperty name="color" value="#AB008B"/>
    </inkml:brush>
  </inkml:definitions>
  <inkml:trace contextRef="#ctx0" brushRef="#br0">1 0 24575,'4'0'0,"8"4"0,8 5 0,2 1 0,3 7 0,0 0 0,1 2 0,-1 0 0,-1 2 0,0-3 0,-1-4 0,-4-1 0,-1-3 0,0 1 0,0 3 0,-2-2-8191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9:00.909"/>
    </inkml:context>
    <inkml:brush xml:id="br0">
      <inkml:brushProperty name="width" value="0.05" units="cm"/>
      <inkml:brushProperty name="height" value="0.05" units="cm"/>
      <inkml:brushProperty name="color" value="#AB008B"/>
    </inkml:brush>
  </inkml:definitions>
  <inkml:trace contextRef="#ctx0" brushRef="#br0">0 15 24575,'1'-1'0,"-1"0"0,0 0 0,1 0 0,-1 1 0,0-1 0,1 0 0,0 0 0,-1 1 0,1-1 0,-1 0 0,1 1 0,0-1 0,-1 1 0,1-1 0,0 0 0,0 1 0,-1 0 0,1-1 0,0 1 0,0-1 0,0 1 0,0 0 0,-1 0 0,1-1 0,0 1 0,0 0 0,0 0 0,0 0 0,0 0 0,0 0 0,0 0 0,-1 0 0,2 1 0,32 2 0,-24 0 0,0 0 0,-1 1 0,0 0 0,0 0 0,0 1 0,0 0 0,-1 1 0,1 0 0,-1 0 0,-1 1 0,9 8 0,9 13 0,35 50 0,-48-62 0,37 56-1365,-43-60-5461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9:01.539"/>
    </inkml:context>
    <inkml:brush xml:id="br0">
      <inkml:brushProperty name="width" value="0.05" units="cm"/>
      <inkml:brushProperty name="height" value="0.05" units="cm"/>
      <inkml:brushProperty name="color" value="#AB008B"/>
    </inkml:brush>
  </inkml:definitions>
  <inkml:trace contextRef="#ctx0" brushRef="#br0">1 0 24575,'6'2'0,"-1"0"0,1 0 0,-1 1 0,1 0 0,-1 0 0,0 0 0,0 0 0,0 1 0,0 0 0,-1 0 0,0 0 0,7 8 0,6 5 0,266 239 0,-233-215-1365,-27-27-5461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9:02.041"/>
    </inkml:context>
    <inkml:brush xml:id="br0">
      <inkml:brushProperty name="width" value="0.05" units="cm"/>
      <inkml:brushProperty name="height" value="0.05" units="cm"/>
      <inkml:brushProperty name="color" value="#AB008B"/>
    </inkml:brush>
  </inkml:definitions>
  <inkml:trace contextRef="#ctx0" brushRef="#br0">1 0 24575,'4'0'0,"1"4"0,4 1 0,4 4 0,4 4 0,-2 3 0,2 0 0,1 1 0,6-3 0,-2 4 0,3 0 0,-2-1 0,-5 2 0,-2 1 0,-4-3-8191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9:03.190"/>
    </inkml:context>
    <inkml:brush xml:id="br0">
      <inkml:brushProperty name="width" value="0.05" units="cm"/>
      <inkml:brushProperty name="height" value="0.05" units="cm"/>
      <inkml:brushProperty name="color" value="#AB008B"/>
    </inkml:brush>
  </inkml:definitions>
  <inkml:trace contextRef="#ctx0" brushRef="#br0">0 0 24575,'4'0'0,"5"4"0,5 5 0,4 5 0,7 0 0,-1 2 0,-5 1 0,-1-1 0,0 4 0,0-2 0,-2 1 0,-4-4-8191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9:03.777"/>
    </inkml:context>
    <inkml:brush xml:id="br0">
      <inkml:brushProperty name="width" value="0.05" units="cm"/>
      <inkml:brushProperty name="height" value="0.05" units="cm"/>
      <inkml:brushProperty name="color" value="#AB008B"/>
    </inkml:brush>
  </inkml:definitions>
  <inkml:trace contextRef="#ctx0" brushRef="#br0">0 0 24575,'4'4'0,"5"5"0,5 5 0,0 4 0,2 3 0,1 2 0,3 0 0,1 1 0,1 0 0,-3-1 0,-1 1 0,-3-1 0,-5-4-8191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33.128"/>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87 92 24575,'0'0'0,"0"-3"0,4-3 0,6 2 0,4 0 0,3 1 0,4 1 0,1 2 0,6-1 0,6 1 0,-6 9 0,4 1 0,-6 4 0,-2 3 0,-2-2 0,-5 2 0,-1-4 0,-3 2 0,-4 1 0,1 2 0,2 6 0,-2 2 0,-1 0 0,-3 1 0,-2-1 0,-2-1 0,-1-1 0,-1 0 0,0-1 0,-5-5 0,-5-4 0,-4-5 0,-9-4 0,-3-3 0,-1-2 0,0-1 0,-4 1 0,1-6 0,0 1 0,3-5 0,0-4 0,3 2 0,0-3 0,-4 3 0,5-3 0,1-1 0,0-6 0,5-3 0,5-5 0,-1-1 0,4 1 0,2 1 0,8 2 0,6 1 0,1 2 0,5 5 0,4 6 0,2-1 0,6 0 0,2 3 0,1-2 0,-1 2 0,-5-2 0,-1-2 0,-6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37.477"/>
    </inkml:context>
    <inkml:brush xml:id="br0">
      <inkml:brushProperty name="width" value="0.1" units="cm"/>
      <inkml:brushProperty name="height" value="0.1" units="cm"/>
      <inkml:brushProperty name="color" value="#AE198D"/>
      <inkml:brushProperty name="inkEffects" value="galaxy"/>
      <inkml:brushProperty name="anchorX" value="-1413.03076"/>
      <inkml:brushProperty name="anchorY" value="-1178.07007"/>
      <inkml:brushProperty name="scaleFactor" value="0.5"/>
    </inkml:brush>
  </inkml:definitions>
  <inkml:trace contextRef="#ctx0" brushRef="#br0">3932 0 24575,'0'0'0,"-4"0"0,-6 0 0,-4 0 0,-4 0 0,-2 0 0,-3 0 0,-5 0 0,0 0 0,-1 0 0,-3 0 0,1 0 0,1 0 0,-2 0 0,1 0 0,2 0 0,1 0 0,-7 0 0,1 0 0,-3 0 0,1 0 0,-1 0 0,-12 5 0,-1 0 0,2 4 0,1 0 0,-4 3 0,1-2 0,4-1 0,-2 1 0,4-1 0,-4 2 0,-9 3 0,-4-2 0,3-2 0,3 2 0,-1 2 0,3-2 0,6-3 0,2 3 0,6-3 0,1-2 0,4-3 0,3 4 0,3-2 0,-2-1 0,-3 3 0,-4-1 0,-3-1 0,-7 3 0,2-1 0,0-2 0,4-1 0,0-2 0,5-2 0,3 0 0,0-1 0,2 0 0,-2-1 0,1 1 0,2 0 0,3 0 0,-8 0 0,-4-1 0,-3 1 0,-3 0 0,4 0 0,-1 0 0,0 0 0,3 1 0,0-1 0,0 0 0,-3 0 0,-5 0 0,-2 0 0,0 0 0,0 0 0,-5 0 0,-3 0 0,-4 0 0,2 0 0,1 0 0,4 0 0,3 0 0,7 0 0,-3 4 0,5 1 0,5 4 0,0 0 0,0-2 0,-3 3 0,-1-1 0,2-3 0,4-1 0,4-2 0,3-1 0,2-1 0,3 3 0,-5 1 0,1-1 0,0 0 0,1 3 0,6-1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40.831"/>
    </inkml:context>
    <inkml:brush xml:id="br0">
      <inkml:brushProperty name="width" value="0.1" units="cm"/>
      <inkml:brushProperty name="height" value="0.1" units="cm"/>
      <inkml:brushProperty name="color" value="#AE198D"/>
      <inkml:brushProperty name="inkEffects" value="galaxy"/>
      <inkml:brushProperty name="anchorX" value="3787.88257"/>
      <inkml:brushProperty name="anchorY" value="-283.55182"/>
      <inkml:brushProperty name="scaleFactor" value="0.5"/>
    </inkml:brush>
  </inkml:definitions>
  <inkml:trace contextRef="#ctx0" brushRef="#br0">1 0 24575,'0'0'0,"0"4"0,0 6 0,0 8 0,4 14 0,1 3 0,0 5 0,-1 3 0,-1 2 0,-1 6 0,-1 5 0,-1 4 0,0 0 0,0 2 0,0 2 0,-1-3 0,1 1 0,0-3 0,5 6 0,4 19 0,5 7 0,4 6 0,2 2 0,2 0 0,2 7 0,-1 4 0,1 2 0,0 3 0,-1 5 0,1 5 0,-1 0 0,0 4 0,0 2 0,0-7 0,4 11 0,1 1 0,-1-1 0,0 0 0,-2-9 0,0-5 0,-6-12 0,0-9 0,-5-14 0,0-4 0,1-6 0,2 0 0,-2-2 0,1 9 0,-4 2 0,7 18 0,1 11 0,2 6 0,-3-6 0,0-1 0,0-5 0,1-6 0,1-8 0,-4-9 0,-4-15 0,-5-11 0,2 2 0,-3-10 0,-2-7 0,-1-7 0,-2-2 0,-1-4 0,4 2 0,4-7 0,0-11 0,-1-11 0,-1-6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43.135"/>
    </inkml:context>
    <inkml:brush xml:id="br0">
      <inkml:brushProperty name="width" value="0.1" units="cm"/>
      <inkml:brushProperty name="height" value="0.1" units="cm"/>
      <inkml:brushProperty name="color" value="#AE198D"/>
      <inkml:brushProperty name="inkEffects" value="galaxy"/>
      <inkml:brushProperty name="anchorX" value="1608.91345"/>
      <inkml:brushProperty name="anchorY" value="-7023.58008"/>
      <inkml:brushProperty name="scaleFactor" value="0.5"/>
    </inkml:brush>
  </inkml:definitions>
  <inkml:trace contextRef="#ctx0" brushRef="#br0">47 126 24575,'0'0'0,"4"0"0,5 0 0,6 0 0,2 5 0,-1 4 0,-2 5 0,-5 4 0,-8-2 0,-2 2 0,-11-4 0,-2-13 0,-3-12 0,2-9 0,3-4 0,4-7 0,2-1 0,8 0 0,2 2 0,5 7 0,5 7 0,3 14 0,-1 11 0,-3 7 0,-4 6 0,-3 2 0,-3 1 0,-6-4 0,-6 0 0,-6-6 0,-3-4 0,-4-4 0,-1-3 0,4-8 0,4-5 0,5-6 0,4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3:50.520"/>
    </inkml:context>
    <inkml:brush xml:id="br0">
      <inkml:brushProperty name="width" value="0.05" units="cm"/>
      <inkml:brushProperty name="height" value="0.05" units="cm"/>
      <inkml:brushProperty name="color" value="#AB008B"/>
    </inkml:brush>
  </inkml:definitions>
  <inkml:trace contextRef="#ctx0" brushRef="#br0">2 716 24575,'-1'-55'0,"2"1"0,2 0 0,3 0 0,22-91 0,27-21 0,-47 147 0,1 0 0,1 0 0,0 1 0,2 1 0,0-1 0,18-19 0,-25 33 0,-1 0 0,0 0 0,1 0 0,0 1 0,0 0 0,0 0 0,0 1 0,0-1 0,1 1 0,-1 0 0,1 0 0,-1 1 0,1 0 0,0 0 0,0 0 0,-1 1 0,1 0 0,0 0 0,0 0 0,0 1 0,-1-1 0,1 1 0,0 1 0,-1-1 0,10 5 0,11 4 0,0 2 0,-1 2 0,-1 0 0,25 19 0,-13-10 0,49 32 0,-3 2 0,-2 5 0,-3 2 0,133 147 0,-167-163-1365,-27-31-5461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44.373"/>
    </inkml:context>
    <inkml:brush xml:id="br0">
      <inkml:brushProperty name="width" value="0.1" units="cm"/>
      <inkml:brushProperty name="height" value="0.1" units="cm"/>
      <inkml:brushProperty name="color" value="#AE198D"/>
      <inkml:brushProperty name="inkEffects" value="galaxy"/>
      <inkml:brushProperty name="anchorX" value="2925.1897"/>
      <inkml:brushProperty name="anchorY" value="-5760.42383"/>
      <inkml:brushProperty name="scaleFactor" value="0.5"/>
    </inkml:brush>
  </inkml:definitions>
  <inkml:trace contextRef="#ctx0" brushRef="#br0">4185 0 24575,'0'0'0,"0"4"0,-10 6 0,-4-1 0,-4 0 0,-8-2 0,-7 2 0,-5 3 0,-4-1 0,-26 7 0,-11-2 0,-5 2 0,-1 1 0,11-3 0,10 1 0,7-4 0,11-3 0,8-4 0,7-3 0,0-1 0,8 3 0,1-1 0,-3 5 0,1-1 0,-20-2 0,-18 4 0,-9 3 0,-10 3 0,-2 3 0,-8 2 0,7-3 0,-1-5 0,4 1 0,13-3 0,8-4 0,7-2 0,5-2 0,3-2 0,5-1 0,1-1 0,0 1 0,-6-1 0,-2 1 0,-1-1 0,0 1 0,0 0 0,-4 0 0,-4 0 0,-5 0 0,-3 0 0,-2 5 0,7 0 0,-5 4 0,-1 4 0,-1-1 0,3-1 0,-1 1 0,4 2 0,4 3 0,4-3 0,2-2 0,-1-4 0,-5 2 0,2 1 0,0 0 0,2-3 0,3-1 0,-4-3 0,1-2 0,-7-1 0,-5-1 0,6-1 0,8 1 0,4-1 0,2 1 0,6 0 0,4 0 0,5 0 0,3-1 0,2 1 0,1 0 0,1 1 0,0-1 0,0 0 0,0 0 0,-1 0 0,5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46.041"/>
    </inkml:context>
    <inkml:brush xml:id="br0">
      <inkml:brushProperty name="width" value="0.1" units="cm"/>
      <inkml:brushProperty name="height" value="0.1" units="cm"/>
      <inkml:brushProperty name="color" value="#AE198D"/>
      <inkml:brushProperty name="inkEffects" value="galaxy"/>
      <inkml:brushProperty name="anchorX" value="8379.39844"/>
      <inkml:brushProperty name="anchorY" value="-5062.96631"/>
      <inkml:brushProperty name="scaleFactor" value="0.5"/>
    </inkml:brush>
  </inkml:definitions>
  <inkml:trace contextRef="#ctx0" brushRef="#br0">460 1 24575,'0'0'0,"-4"0"0,-6 0 0,-3 0 0,-5 4 0,-7 6 0,-3-1 0,-4 4 0,-10 8 0,-3-2 0,-3 1 0,4 1 0,0-4 0,9 1 0,5 0 0,9 5 0,8 7 0,5 0 0,9 6 0,3-2 0,6 2 0,5 8 0,12-3 0,8 2 0,11-8 0,13-9 0,20-9 0,15-7 0,15-10 0,-1-9 0,-10-6 0,-18 0 0,-31 2 0,-31 3 0,-25 13 0,-33 11 0,-19 12 0,-7 9 0,-1 2 0,3 4 0,10 2 0,4-4 0,8 2 0,7 0 0,6 6 0,8-3 0,2 5 0,6 4 0,5-3 0,3-2 0,3 4 0,11-1 0,1-5 0,4-6 0,4-2 0,7-4 0,6-3 0,1-8 0,0-3 0,3-1 0,-2-5 0,-2-3 0,-3-5 0,-1-2 0,-7-8 0,-1-5 0,-1-1 0,-4-8 0,1-4 0,1-6 0,-3-6 0,2-6 0,-4 7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47.898"/>
    </inkml:context>
    <inkml:brush xml:id="br0">
      <inkml:brushProperty name="width" value="0.1" units="cm"/>
      <inkml:brushProperty name="height" value="0.1" units="cm"/>
      <inkml:brushProperty name="color" value="#AE198D"/>
      <inkml:brushProperty name="inkEffects" value="galaxy"/>
      <inkml:brushProperty name="anchorX" value="6852.52441"/>
      <inkml:brushProperty name="anchorY" value="-7648.01123"/>
      <inkml:brushProperty name="scaleFactor" value="0.5"/>
    </inkml:brush>
  </inkml:definitions>
  <inkml:trace contextRef="#ctx0" brushRef="#br0">1 0 24575,'0'0'0,"0"4"0,0 6 0,0 4 0,0 8 0,0 8 0,4 2 0,5 4 0,5 0 0,4-3 0,3-3 0,1-7 0,2-7 0,4-5 0,0-6 0,1-3 0,-2-2 0,4-1 0,3-1 0,-1-3 0,-5-6 0,-8-3 0,-7-5 0,-5-6 0,-4-2 0,-4-6 0,0 1 0,-6 0 0,-5 8 0,5 6 0,6 11 0,6 10 0,7 8 0,9 7 0,4 3 0,2 3 0,4 0 0,0 1 0,3 5 0,-2-6 0,-1 0 0,-3-6 0,-2-6 0,-2-4 0,-2-3 0,0-4 0,0-1 0,-1-1 0,0 0 0,-4-4 0,-4-5 0,-6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48.522"/>
    </inkml:context>
    <inkml:brush xml:id="br0">
      <inkml:brushProperty name="width" value="0.1" units="cm"/>
      <inkml:brushProperty name="height" value="0.1" units="cm"/>
      <inkml:brushProperty name="color" value="#AE198D"/>
      <inkml:brushProperty name="inkEffects" value="galaxy"/>
      <inkml:brushProperty name="anchorX" value="4716.79541"/>
      <inkml:brushProperty name="anchorY" value="-9192.7627"/>
      <inkml:brushProperty name="scaleFactor" value="0.5"/>
    </inkml:brush>
  </inkml:definitions>
  <inkml:trace contextRef="#ctx0" brushRef="#br0">183 0 24575,'0'0'0,"-4"4"0,-10 11 0,-9 3 0,-5 0 0,-5 2 0,3 0 0,7 2 0,7 4 0,6 6 0,9 5 0,8 4 0,2-2 0,5-3 0,-1-4 0,7-3 0,6-3 0,7-2 0,5-1 0,5-5 0,11-5 0,11-5 0,14-3 0,8-3 0,15-2 0,3-5 0,-4-5 0,-12-1 0,-12 2 0,-21-3 0,-18-2 0,-37 12 0,1 1 0,-1 0 0,0 0 0,1 0 0,-1 0 0,0 0 0,0 0 0,0-1 0,0 1 0,0 0 0,0-1 0,0 1 0,0-1 0,0-2 0,0 5 0,-1-2 0,0 0 0,0 0 0,0 0 0,0 0 0,0 0 0,0 0 0,0 0 0,0 0 0,0 0 0,0 0 0,0 0 0,0 0 0,-1 0 0,1 0 0,0 0 0,-1 0 0,1 0 0,-1 1 0,0-2 0,-10-19 0,-8-1 0,0 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49.081"/>
    </inkml:context>
    <inkml:brush xml:id="br0">
      <inkml:brushProperty name="width" value="0.1" units="cm"/>
      <inkml:brushProperty name="height" value="0.1" units="cm"/>
      <inkml:brushProperty name="color" value="#AE198D"/>
      <inkml:brushProperty name="inkEffects" value="galaxy"/>
      <inkml:brushProperty name="anchorX" value="2607.67188"/>
      <inkml:brushProperty name="anchorY" value="-10808.43359"/>
      <inkml:brushProperty name="scaleFactor" value="0.5"/>
    </inkml:brush>
  </inkml:definitions>
  <inkml:trace contextRef="#ctx0" brushRef="#br0">451 1 24575,'0'0'0,"-3"0"0,-7 4 0,-9 6 0,-3-1 0,-8 4 0,-6 3 0,-8 3 0,0-3 0,-1-4 0,4-3 0,4-4 0,5-2 0,-1-2 0,8-5 0,6-6 0,11-5 0,6 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49.663"/>
    </inkml:context>
    <inkml:brush xml:id="br0">
      <inkml:brushProperty name="width" value="0.1" units="cm"/>
      <inkml:brushProperty name="height" value="0.1" units="cm"/>
      <inkml:brushProperty name="color" value="#AE198D"/>
      <inkml:brushProperty name="inkEffects" value="galaxy"/>
      <inkml:brushProperty name="anchorX" value="4328.23096"/>
      <inkml:brushProperty name="anchorY" value="-9612.94922"/>
      <inkml:brushProperty name="scaleFactor" value="0.5"/>
    </inkml:brush>
  </inkml:definitions>
  <inkml:trace contextRef="#ctx0" brushRef="#br0">1 0 24575,'0'0'0,"0"8"0,0 12 0,4 8 0,5 8 0,10 5 0,3 4 0,8 6 0,1 1 0,4 5 0,4 8 0,7-1 0,-7-7 0,-3-8 0,-5-10 0,-3-6 0,1-6 0,-1-8 0,-1-6 0,4-6 0,2-3 0,5-8 0,3-10 0,-2-6 0,2-8 0,0-3 0,-3-4 0,1 1 0,-8 1 0,-17 12 0,-9 8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50.453"/>
    </inkml:context>
    <inkml:brush xml:id="br0">
      <inkml:brushProperty name="width" value="0.1" units="cm"/>
      <inkml:brushProperty name="height" value="0.1" units="cm"/>
      <inkml:brushProperty name="color" value="#AE198D"/>
      <inkml:brushProperty name="inkEffects" value="galaxy"/>
      <inkml:brushProperty name="anchorX" value="2213.49878"/>
      <inkml:brushProperty name="anchorY" value="-11364.2998"/>
      <inkml:brushProperty name="scaleFactor" value="0.5"/>
    </inkml:brush>
  </inkml:definitions>
  <inkml:trace contextRef="#ctx0" brushRef="#br0">18 0 24575,'0'0'0,"-4"0"0,-1 9 0,0 15 0,1 13 0,6 8 0,1 0 0,1-3 0,4 9 0,4 1 0,8-1 0,-1-4 0,2 2 0,1-5 0,-4-5 0,0-5 0,0-10 0,-4-7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51.278"/>
    </inkml:context>
    <inkml:brush xml:id="br0">
      <inkml:brushProperty name="width" value="0.1" units="cm"/>
      <inkml:brushProperty name="height" value="0.1" units="cm"/>
      <inkml:brushProperty name="color" value="#AE198D"/>
      <inkml:brushProperty name="inkEffects" value="galaxy"/>
      <inkml:brushProperty name="anchorX" value="782.46033"/>
      <inkml:brushProperty name="anchorY" value="-13243.95605"/>
      <inkml:brushProperty name="scaleFactor" value="0.5"/>
    </inkml:brush>
  </inkml:definitions>
  <inkml:trace contextRef="#ctx0" brushRef="#br0">0 117 24575,'0'0'0,"0"-4"0,0-6 0,9-4 0,5 1 0,14 2 0,3 2 0,11 4 0,17-3 0,4-2 0,-4 0 0,-3 1 0,-4 3 0,-2 2 0,-8 2 0,-5 1 0,-6 1 0,-4 9 0,-7 5 0,-2 10 0,-5 3 0,-5 1 0,-3 5 0,-2-1 0,-3-1 0,0 2 0,-5 3 0,-1-2 0,-8-1 0,0-3 0,-7-3 0,1-2 0,0-5 0,-1-2 0,-1-5 0,-5-3 0,0 0 0,0-3 0,0-1 0,6-2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51.963"/>
    </inkml:context>
    <inkml:brush xml:id="br0">
      <inkml:brushProperty name="width" value="0.1" units="cm"/>
      <inkml:brushProperty name="height" value="0.1" units="cm"/>
      <inkml:brushProperty name="color" value="#AE198D"/>
      <inkml:brushProperty name="inkEffects" value="galaxy"/>
      <inkml:brushProperty name="anchorX" value="-882.16357"/>
      <inkml:brushProperty name="anchorY" value="-14901.62598"/>
      <inkml:brushProperty name="scaleFactor" value="0.5"/>
    </inkml:brush>
  </inkml:definitions>
  <inkml:trace contextRef="#ctx0" brushRef="#br0">1 550 24575,'0'0'0,"4"8"0,6 7 0,4 3 0,3 0 0,0 0 0,-4 6 0,1-3 0,-4-9 0,-2-9 0,-3-14 0,-2-12 0,-2-10 0,0-25 0,-2-10 0,1-3 0,-1 3 0,1 5 0,-1 10 0,1 4 0,0 9 0,4 6 0,1 5 0,0 4 0,3 2 0,0 1 0,-2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52.811"/>
    </inkml:context>
    <inkml:brush xml:id="br0">
      <inkml:brushProperty name="width" value="0.1" units="cm"/>
      <inkml:brushProperty name="height" value="0.1" units="cm"/>
      <inkml:brushProperty name="color" value="#AE198D"/>
      <inkml:brushProperty name="inkEffects" value="galaxy"/>
      <inkml:brushProperty name="anchorX" value="-2302.54517"/>
      <inkml:brushProperty name="anchorY" value="-15621.96973"/>
      <inkml:brushProperty name="scaleFactor" value="0.5"/>
    </inkml:brush>
  </inkml:definitions>
  <inkml:trace contextRef="#ctx0" brushRef="#br0">0 229 24575,'0'0'0,"4"0"0,6 0 0,4 0 0,3 0 0,8 0 0,12 0 0,0-4 0,0-1 0,-7-4 0,-8-13 0,-8-9 0,-11 2 0,-4-1 0,-8 3 0,-5 6 0,0 1 0,-2 5 0,-2 5 0,-7 4 0,-1 8 0,-1 2 0,1 5 0,4 5 0,7 8 0,4 3 0,6 2 0,2 5 0,3 4 0,5-1 0,0-2 0,1-3 0,-1-2 0,3 2 0,-1 4 0,3-1 0,4-2 0,8-2 0,2-7 0,11-1 0,1-7 0,4-4 0,2-4 0,2-3 0,10-2 0,20-1 0,9-6 0,18-4 0,8 0 0,2 1 0,-12 2 0,-13 2 0,-17 2 0,-22-3 0,-17-4 0,-14-4 0,-10-12 0,-6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3:51.561"/>
    </inkml:context>
    <inkml:brush xml:id="br0">
      <inkml:brushProperty name="width" value="0.05" units="cm"/>
      <inkml:brushProperty name="height" value="0.05" units="cm"/>
      <inkml:brushProperty name="color" value="#AB008B"/>
    </inkml:brush>
  </inkml:definitions>
  <inkml:trace contextRef="#ctx0" brushRef="#br0">1 0 24575,'10'225'0,"55"317"0,-53-463 0,19 97 0,68 217 0,89 161 0,94 406 0,-76 13 0,-131-587 0,350 1672 0,-338-1784 0,-75-241 0,-4-8 0,-2-1 0,5 40 0,-7-38 0,14 51 0,-5-37-1365,-1-7-5461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40:56.116"/>
    </inkml:context>
    <inkml:brush xml:id="br0">
      <inkml:brushProperty name="width" value="0.1" units="cm"/>
      <inkml:brushProperty name="height" value="0.1" units="cm"/>
      <inkml:brushProperty name="color" value="#AE198D"/>
      <inkml:brushProperty name="inkEffects" value="galaxy"/>
      <inkml:brushProperty name="anchorX" value="-4778.47461"/>
      <inkml:brushProperty name="anchorY" value="-17062.37695"/>
      <inkml:brushProperty name="scaleFactor" value="0.5"/>
    </inkml:brush>
  </inkml:definitions>
  <inkml:trace contextRef="#ctx0" brushRef="#br0">1 542 24575,'0'0'0,"4"4"0,1 6 0,4 4 0,5 8 0,11 4 0,9 5 0,6 1 0,9 4 0,7-2 0,2-1 0,-2-4 0,-6-7 0,-3-6 0,2-6 0,23-9 0,9-13 0,8-16 0,-3-9 0,-9-8 0,-4-3 0,-13-6 0,-15 0 0,-16-4 0,-12-4 0,-9-2 0,-15 3 0,-13-2 0,-15 3 0,-4 9 0,-5 3 0,-2 7 0,4 7 0,4 9 0,4 9 0,34 17 0,-2-1 0,1-1 0,-1 1 0,1 0 0,-1 0 0,1 0 0,-1 0 0,1 0 0,0 0 0,-1 0 0,1 1 0,-1-1 0,1 1 0,-1-1 0,-1 2 0,1-1 0,1 0 0,0 1 0,-1-1 0,1 0 0,0 1 0,-1-1 0,1 1 0,0-1 0,0 1 0,0 0 0,0-1 0,1 1 0,-2 2 0,1 37 0,15 18 0,17 9 0,15 14 0,10 17 0,22 36 0,19 26 0,11 17 0,30 51 0,1 6 0,-5-4 0,-8-19 0,-16-16 0,-19-19 0,-15-17 0,-14-25 0,-18-17 0,-16-24 0,-12-22 0,-9-15 0,-6-10 0,-3-10 0,-1-1 0,-9-6 0,0-2 0,-4-7 0,-2-6 0,-7-6 0,-10-9 0,-11-8 0,-4-10 0,-8-19 0,-8-13 0,-31-33 0,-17-21 0,-10-17 0,5-8 0,9 8 0,22 7 0,20 12 0,22 16 0,19 9 0,14 8 0,8-2 0,11 1 0,2 1 0,10-1 0,3-3 0,4-1 0,0 5 0,5 11 0,-4 9 0,-2 11 0,-5 11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14:35.677"/>
    </inkml:context>
    <inkml:brush xml:id="br0">
      <inkml:brushProperty name="width" value="0.05" units="cm"/>
      <inkml:brushProperty name="height" value="0.05" units="cm"/>
      <inkml:brushProperty name="color" value="#E71224"/>
    </inkml:brush>
  </inkml:definitions>
  <inkml:trace contextRef="#ctx0" brushRef="#br0">1 598 24575,'29'-15'0,"-9"2"0,-1 7 0,0 1 0,1 1 0,-1 1 0,1 0 0,28 1 0,103 6 0,-145-3 0,201 17 37,117 5-1204,-53-22-3890,140-10 4087,78-1 2474,128 12 4514,539-8-6383,-189-89 365,-9-79 0,-466 79 0,-184 44 0,208-44 0,-302 42-1365,-180 46-5461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14:38.029"/>
    </inkml:context>
    <inkml:brush xml:id="br0">
      <inkml:brushProperty name="width" value="0.05" units="cm"/>
      <inkml:brushProperty name="height" value="0.05" units="cm"/>
      <inkml:brushProperty name="color" value="#E71224"/>
    </inkml:brush>
  </inkml:definitions>
  <inkml:trace contextRef="#ctx0" brushRef="#br0">113 2 24575,'67'-2'0,"118"4"0,-183-2 0,-1 0 0,1 0 0,0 0 0,0 0 0,0 1 0,0-1 0,-1 1 0,1-1 0,0 1 0,0-1 0,-1 1 0,1 0 0,0 0 0,-1 0 0,1 0 0,-1 0 0,1 0 0,-1 0 0,0 1 0,1-1 0,-1 0 0,0 1 0,0-1 0,0 1 0,0-1 0,0 1 0,0 0 0,0-1 0,-1 1 0,1 0 0,-1 0 0,1-1 0,-1 1 0,1 0 0,-1 0 0,0 0 0,0 0 0,0 2 0,-1 2 0,0-1 0,0-1 0,-1 1 0,1 0 0,-1 0 0,0 0 0,0-1 0,0 1 0,-1-1 0,0 0 0,0 1 0,0-1 0,-4 4 0,-26 21 0,-2-1 0,-65 41 0,36-27 0,41-28 0,0-1 0,-26 11 0,-1 0 0,90-41 0,2 1 0,0 2 0,1 2 0,52-7 0,-62 11 0,19-2 0,1 3 0,-1 1 0,1 3 0,0 2 0,54 6 0,-105-5 0,1 1 0,-1 0 0,1 0 0,-1 0 0,0 0 0,0 0 0,1 0 0,-1 0 0,0 1 0,0-1 0,0 1 0,-1 0 0,1-1 0,0 1 0,0 0 0,-1 0 0,1 0 0,-1 0 0,0 0 0,0 1 0,0-1 0,0 0 0,0 0 0,0 1 0,0-1 0,-1 1 0,1-1 0,-1 5 0,2 3 0,-1-1 0,-1 1 0,0-1 0,0 1 0,-1-1 0,-3 14 0,3-19 0,-1 0 0,1 0 0,-1-1 0,-1 1 0,1-1 0,0 1 0,-1-1 0,1 0 0,-1 0 0,0 0 0,0 0 0,0 0 0,-1-1 0,1 0 0,-1 1 0,1-1 0,-8 3 0,-8 3 0,0 0 0,-23 5 0,35-11 0,-35 11 0,-2-1 0,0-3 0,0-2 0,0-1 0,-50-1 0,78-6 24,0-1 0,0-1 0,0 0 0,-27-10 0,35 11-159,0-1 0,0-1 0,0 0 0,0 0 0,1 0 0,0-1 0,-1 0 0,2-1 0,-1 0 0,-8-8 0,6 0-6691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48.601"/>
    </inkml:context>
    <inkml:brush xml:id="br0">
      <inkml:brushProperty name="width" value="0.05" units="cm"/>
      <inkml:brushProperty name="height" value="0.05" units="cm"/>
      <inkml:brushProperty name="color" value="#AB008B"/>
    </inkml:brush>
  </inkml:definitions>
  <inkml:trace contextRef="#ctx0" brushRef="#br0">553 93 24575,'-54'12'0,"20"-3"0,2 2 0,30-6 0,23-5 0,197-33 0,-357 28 0,135 5 0,-11 1 0,-1-1 0,1 0 0,0-1 0,0-1 0,-1 0 0,2-1 0,-1 0 0,-23-10 0,37 13 0,0 0 0,0-1 0,0 1 0,1-1 0,-1 1 0,0-1 0,0 1 0,0-1 0,1 0 0,-1 1 0,0-1 0,1 0 0,-1 1 0,0-1 0,1 0 0,-1 0 0,1 0 0,-1-1 0,6-10 0,0-2 0,-8 13 0,0 0 0,0 0 0,0 1 0,0-1 0,0 1 0,0 0 0,0 0 0,0 0 0,0 0 0,0 0 0,0 1 0,0-1 0,-5 3 0,0-2 0,-218 23 0,275-34 0,-33 7 0,0-1 0,0 0 0,26-11 0,-32 9 0,-10 3 0,-16 2 0,5 5 0,31 0 0,187-10 0,-88-1 0,122 4 0,-236 3 0,-7 1 0,-14 3 0,-31 5 0,-537 106 0,437-83 0,159-32 0,21-1 0,-1-1 0,42-9 0,-16-3 0,-30 8 0,0-1 0,-1-1 0,0-1 0,40-20 0,-55 18 0,-15 3 0,-25 0 0,14 8 0,0-1 0,0 2 0,0 0 0,0 1 0,1 1 0,-1 0 0,-19 7 0,32-10 0,1 0 0,0-1 0,0 1 0,0 0 0,0 0 0,-1 0 0,1 0 0,0 0 0,0 0 0,0 0 0,0 0 0,0 0 0,-1 0 0,1 1 0,0-1 0,0 0 0,0 0 0,0 0 0,0 0 0,-1 0 0,1 0 0,0 0 0,0 0 0,0 0 0,0 0 0,0 0 0,0 1 0,-1-1 0,1 0 0,0 0 0,0 0 0,0 0 0,0 0 0,0 0 0,0 1 0,0-1 0,0 0 0,0 0 0,0 0 0,0 0 0,0 1 0,0-1 0,0 0 0,0 0 0,0 0 0,0 0 0,0 0 0,0 1 0,0-1 0,0 0 0,0 0 0,0 0 0,0 0 0,0 0 0,0 1 0,0-1 0,0 0 0,0 0 0,0 0 0,1 0 0,-1 0 0,0 1 0,0-1 0,0 0 0,0 0 0,0 0 0,0 0 0,1 0 0,-1 0 0,18 4 0,26-1 0,215-12 0,-370 16 0,-184 7 0,284-14 0,7 0 0,-1 0 0,0 0 0,0 0 0,0-1 0,1 1 0,-1-1 0,0 0 0,-7-3 0,19 1 0,0 1 0,1 0 0,-1 0 0,15-1 0,-2 1 0,-9 0 0,0 1 0,0 1 0,21 1 0,-31 0 0,-1-1 0,0 0 0,0 0 0,0 1 0,0-1 0,0 0 0,0 0 0,0 1 0,0-1 0,0 0 0,0 0 0,0 1 0,0-1 0,0 0 0,0 0 0,-1 1 0,1-1 0,0 0 0,0 0 0,0 1 0,0-1 0,0 0 0,0 0 0,-1 0 0,1 1 0,0-1 0,0 0 0,0 0 0,-1 0 0,1 0 0,0 1 0,0-1 0,0 0 0,-1 0 0,1 0 0,0 0 0,0 0 0,-1 0 0,1 0 0,0 0 0,0 0 0,-1 0 0,1 0 0,0 0 0,0 0 0,-1 0 0,-16 10 0,16-9 0,-73 35-1365,51-28-5461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56.416"/>
    </inkml:context>
    <inkml:brush xml:id="br0">
      <inkml:brushProperty name="width" value="0.05" units="cm"/>
      <inkml:brushProperty name="height" value="0.05" units="cm"/>
      <inkml:brushProperty name="color" value="#AB008B"/>
    </inkml:brush>
  </inkml:definitions>
  <inkml:trace contextRef="#ctx0" brushRef="#br0">92 128 24575,'-24'7'0,"23"-6"0,0-1 0,-1 1 0,1 0 0,0-1 0,-1 1 0,1-1 0,-1 1 0,1-1 0,0 0 0,-1 1 0,1-1 0,-1 0 0,1 0 0,-1 0 0,1 0 0,-1 0 0,1 0 0,0-1 0,-1 1 0,1 0 0,-1-1 0,1 1 0,0-1 0,-1 0 0,1 1 0,-2-2 0,0 0 0,1-1 0,0 1 0,-1-1 0,1 1 0,0-1 0,0 0 0,0 0 0,1 0 0,-1 0 0,1 0 0,0 0 0,-1-1 0,2 1 0,-1 0 0,0-1 0,0 1 0,1 0 0,0-1 0,0 1 0,0-1 0,0 1 0,1-6 0,-1 6 0,1 1 0,-1-1 0,0 0 0,1 1 0,0-1 0,-1 1 0,1-1 0,0 1 0,0-1 0,0 1 0,1 0 0,-1 0 0,1-1 0,-1 1 0,1 0 0,-1 0 0,1 0 0,0 1 0,0-1 0,0 0 0,0 1 0,1-1 0,-1 1 0,0 0 0,0 0 0,1 0 0,-1 0 0,1 0 0,2-1 0,-4 2 0,0 0 0,-1 0 0,1 0 0,-1 0 0,1 0 0,0 0 0,-1 0 0,1 0 0,-1 0 0,1 1 0,-1-1 0,1 0 0,0 0 0,-1 0 0,1 1 0,-1-1 0,1 0 0,-1 1 0,1-1 0,-1 0 0,1 1 0,-1-1 0,0 0 0,1 1 0,-1-1 0,0 1 0,1-1 0,-1 1 0,0-1 0,1 1 0,-1-1 0,0 1 0,0 0 0,0-1 0,1 1 0,-1-1 0,0 1 0,0-1 0,0 1 0,0 0 0,0-1 0,0 1 0,0-1 0,0 1 0,0 0 0,-1-1 0,1 1 0,0-1 0,0 1 0,0-1 0,-1 1 0,1-1 0,0 1 0,0-1 0,-1 1 0,0 0 0,-20 37 0,17-32 0,1 24 0,3-29 0,0 1 0,1-1 0,-1 0 0,0 1 0,0-1 0,0 0 0,0 0 0,0 1 0,0-1 0,0 0 0,0 1 0,-1-1 0,1 0 0,0 1 0,-1-1 0,1 0 0,-1 0 0,0 0 0,1 1 0,-1-1 0,0 0 0,0 0 0,1 0 0,-1 0 0,0 0 0,0 0 0,0-1 0,0 1 0,-2 1 0,2-2 0,1 0 0,0 0 0,-1 1 0,1-1 0,0 0 0,-1 0 0,1 0 0,-1 0 0,1 0 0,0 0 0,-1 0 0,1 0 0,0 0 0,-1 0 0,1 0 0,-1-1 0,1 1 0,0 0 0,-1 0 0,1 0 0,0 0 0,-1 0 0,1-1 0,0 1 0,-1 0 0,1 0 0,0-1 0,0 1 0,-1 0 0,1-1 0,0 1 0,0 0 0,0 0 0,-1-1 0,1 1 0,0 0 0,0-1 0,0 1 0,0-1 0,0 1 0,0 0 0,-1-1 0,1 1 0,0 0 0,0-1 0,0 1 0,0-1 0,0 1 0,1 0 0,-1-1 0,0 1 0,0-1 0,0 0 0,0 0 0,0-1 0,1 1 0,-1 0 0,0 0 0,1 0 0,-1 0 0,0-1 0,1 1 0,0 0 0,-1 0 0,1 0 0,0 0 0,-1 0 0,1 0 0,1-1 0,-1 2 0,0-1 0,0 0 0,0 1 0,0 0 0,0-1 0,0 1 0,0-1 0,0 1 0,0 0 0,0 0 0,0 0 0,0 0 0,1 0 0,-1 0 0,0 0 0,0 0 0,0 0 0,0 0 0,0 0 0,0 1 0,0-1 0,0 0 0,0 1 0,0-1 0,0 1 0,0-1 0,0 1 0,0 0 0,0-1 0,-1 1 0,1 0 0,1 1 0,-1-1 0,0 1 0,1-1 0,-1 1 0,0 0 0,0 0 0,0-1 0,-1 1 0,1 0 0,0 0 0,-1 0 0,1 0 0,-1 0 0,1 0 0,-1 0 0,0 0 0,0 2 0,2-8 0,19-33 0,-21 36 0,1 0 0,-1 1 0,0-1 0,1 0 0,-1 1 0,1-1 0,0 0 0,-1 1 0,1-1 0,-1 1 0,1-1 0,0 1 0,0 0 0,-1-1 0,1 1 0,0 0 0,0-1 0,-1 1 0,1 0 0,0 0 0,0 0 0,-1 0 0,1-1 0,0 1 0,0 0 0,0 1 0,0-1 0,-1 0 0,1 0 0,0 0 0,0 0 0,-1 1 0,1-1 0,0 0 0,0 0 0,-1 1 0,1-1 0,0 1 0,-1-1 0,1 1 0,0-1 0,-1 1 0,1-1 0,-1 1 0,1 0 0,-1-1 0,1 1 0,-1 0 0,1-1 0,-1 1 0,1 1 0,0 0-124,-1 1 0,1-1 0,0 1 0,-1 0 0,0-1 0,0 1-1,0 0 1,0-1 0,0 1 0,-1 5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7:23.699"/>
    </inkml:context>
    <inkml:brush xml:id="br0">
      <inkml:brushProperty name="width" value="0.05" units="cm"/>
      <inkml:brushProperty name="height" value="0.05" units="cm"/>
      <inkml:brushProperty name="color" value="#AB008B"/>
    </inkml:brush>
  </inkml:definitions>
  <inkml:trace contextRef="#ctx0" brushRef="#br0">0 306 24575,'380'2'0,"520"-9"0,-402-47 0,-8-43 0,195-29 0,-392 102-1365,-248 24-5461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8:48.736"/>
    </inkml:context>
    <inkml:brush xml:id="br0">
      <inkml:brushProperty name="width" value="0.05" units="cm"/>
      <inkml:brushProperty name="height" value="0.05" units="cm"/>
      <inkml:brushProperty name="color" value="#AB008B"/>
    </inkml:brush>
  </inkml:definitions>
  <inkml:trace contextRef="#ctx0" brushRef="#br0">201 96 24575,'6'1'0,"0"1"0,-1 0 0,1 0 0,-1 0 0,1 1 0,-1 0 0,0 0 0,0 0 0,0 1 0,5 5 0,6 2 0,-5-4 0,0 1 0,0 0 0,-1 0 0,-1 1 0,1 1 0,-1-1 0,13 20 0,-19-24 0,-1-1 0,1 1 0,-1 0 0,0 0 0,-1 0 0,1 0 0,-1 0 0,0 0 0,0 0 0,-1 1 0,1-1 0,-1 0 0,0 1 0,-1-1 0,1 0 0,-1 0 0,0 0 0,0 1 0,-1-1 0,0 0 0,0 0 0,-4 7 0,5-8 0,-1-1 0,0 1 0,0-1 0,0 1 0,0-1 0,-1 0 0,1 0 0,-1 0 0,0 0 0,0 0 0,0-1 0,0 1 0,0-1 0,-1 0 0,1 0 0,-1 0 0,1 0 0,-1-1 0,0 1 0,0-1 0,0 0 0,1 0 0,-1-1 0,-6 1 0,4-1 0,-1-1 0,0 0 0,0 0 0,1-1 0,-1 1 0,1-2 0,-1 1 0,1-1 0,0 0 0,0 0 0,0 0 0,0-1 0,-6-6 0,-11-9 0,1-1 0,0-1 0,2-1 0,1-1 0,0 0 0,2-2 0,1 0 0,-17-35 0,32 57 0,-1 1 0,1-1 0,0 0 0,0 0 0,0 0 0,0 0 0,0 0 0,1 0 0,0-1 0,-1 1 0,1 0 0,0 0 0,1 0 0,-1 0 0,0 0 0,1 0 0,0-1 0,0 1 0,0 0 0,0 1 0,3-7 0,-1 5 0,0 0 0,1 0 0,-1 0 0,1 0 0,0 1 0,0 0 0,0 0 0,1 0 0,-1 0 0,1 0 0,-1 1 0,8-2 0,-1-1 0,0 2 0,0 0 0,1 0 0,-1 1 0,1 0 0,0 1 0,-1 0 0,1 1 0,0 1 0,0 0 0,18 3 0,-23-1 0,0 0 0,-1 1 0,1-1 0,-1 1 0,0 1 0,0-1 0,-1 1 0,1 0 0,-1 0 0,0 0 0,0 1 0,0 0 0,-1 0 0,0 0 0,0 1 0,-1-1 0,0 1 0,0 0 0,2 7 0,3 11 0,-1 1 0,-1-1 0,6 53 0,-12-72 0,0 0 0,0 0 0,0 0 0,-1 1 0,0-1 0,0 0 0,-1 0 0,1-1 0,-1 1 0,-1 0 0,-4 9 0,6-13 0,0-1 0,0 1 0,0-1 0,0 0 0,0 1 0,-1-1 0,1 0 0,0 1 0,-1-1 0,1 0 0,-1 0 0,1 0 0,-1-1 0,1 1 0,-1 0 0,0 0 0,1-1 0,-1 1 0,0-1 0,0 0 0,1 1 0,-1-1 0,0 0 0,0 0 0,0 0 0,1 0 0,-1 0 0,0-1 0,0 1 0,1-1 0,-1 1 0,0-1 0,0 1 0,1-1 0,-1 0 0,1 0 0,-1 0 0,1 0 0,-1 0 0,1 0 0,-1 0 0,1 0 0,-2-3 0,-3-2 0,1 0 0,0 0 0,0-1 0,1 0 0,0 0 0,0 0 0,0 0 0,1-1 0,0 1 0,1-1 0,0 0 0,-3-14 0,3 13 0,1 0 0,0 0 0,0 0 0,1 0 0,0 0 0,0 0 0,1 0 0,0 0 0,1 0 0,5-17 0,-7 25 0,0 0 0,1 0 0,-1 1 0,0-1 0,0 0 0,1 0 0,-1 1 0,1-1 0,-1 0 0,1 1 0,-1-1 0,1 0 0,-1 1 0,1-1 0,0 1 0,-1-1 0,1 1 0,0-1 0,-1 1 0,1 0 0,0-1 0,0 1 0,0 0 0,-1-1 0,1 1 0,0 0 0,0 0 0,0 0 0,-1 0 0,3 0 0,-1 0 0,-1 1 0,1 0 0,0 0 0,-1 0 0,1 0 0,0 0 0,-1 0 0,1 0 0,-1 0 0,0 1 0,1-1 0,1 3 0,3 4 0,-1 1 0,0-1 0,0 1 0,4 10 0,-5-6-273,0 0 0,-1 0 0,0 0 0,1 20 0,-3-10-6553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9:13.140"/>
    </inkml:context>
    <inkml:brush xml:id="br0">
      <inkml:brushProperty name="width" value="0.05" units="cm"/>
      <inkml:brushProperty name="height" value="0.05" units="cm"/>
      <inkml:brushProperty name="color" value="#AB008B"/>
    </inkml:brush>
  </inkml:definitions>
  <inkml:trace contextRef="#ctx0" brushRef="#br0">320 141 24575,'0'2'0,"-1"0"0,1-1 0,-1 1 0,0 0 0,0-1 0,1 1 0,-1-1 0,0 1 0,0-1 0,-1 1 0,1-1 0,0 0 0,0 1 0,-1-1 0,1 0 0,0 0 0,-1 0 0,1 0 0,-1 0 0,0 0 0,1-1 0,-1 1 0,0 0 0,1-1 0,-4 1 0,-45 10 0,44-10 0,0-1 0,0 0 0,0 0 0,1 0 0,-1-1 0,0 0 0,0 0 0,1 0 0,-1-1 0,0 0 0,1 0 0,0 0 0,-10-6 0,12 6 0,0 0 0,1 0 0,-1 0 0,1 0 0,0-1 0,-1 1 0,1 0 0,0-1 0,1 0 0,-1 1 0,0-1 0,1 0 0,-1 0 0,1 0 0,0 0 0,0 0 0,0 0 0,1-1 0,-1 1 0,1 0 0,0 0 0,0-1 0,0 1 0,0 0 0,0 0 0,1 0 0,0-4 0,1 3 0,0-1 0,0 1 0,0 0 0,1 0 0,-1 0 0,1 0 0,0 0 0,1 1 0,-1-1 0,0 1 0,1 0 0,0 0 0,0 0 0,0 1 0,0-1 0,0 1 0,0 0 0,1 0 0,7-2 0,-5 1 0,1 1 0,-1 0 0,0 0 0,1 0 0,0 1 0,-1 0 0,1 1 0,-1 0 0,1 0 0,0 0 0,12 3 0,-18-2 0,0-1 0,0 0 0,-1 1 0,1 0 0,0-1 0,-1 1 0,1 0 0,-1 0 0,1 0 0,-1 0 0,1 0 0,-1 0 0,0 1 0,0-1 0,1 0 0,-1 1 0,0-1 0,0 1 0,0-1 0,0 1 0,-1-1 0,1 1 0,0 0 0,-1-1 0,1 1 0,-1 0 0,1-1 0,-1 1 0,0 0 0,0 0 0,0 0 0,0-1 0,0 1 0,0 0 0,0 0 0,-1-1 0,1 1 0,-1 0 0,1 0 0,-1-1 0,0 1 0,1-1 0,-3 3 0,1 2 0,-2 0 0,1-1 0,-1 0 0,1 0 0,-1 0 0,-1 0 0,1 0 0,-1-1 0,0 0 0,-9 7 0,2-5 0,0 0 0,-1-1 0,0-1 0,0 0 0,0 0 0,0-1 0,0-1 0,-1-1 0,1 1 0,-16-2 0,25 0 0,0 0 0,-1 0 0,1-1 0,-1 1 0,1-1 0,0 0 0,0 0 0,0 0 0,-1-1 0,1 1 0,0-1 0,1 0 0,-1-1 0,0 1 0,1 0 0,-1-1 0,1 0 0,0 0 0,-1 0 0,1 0 0,1 0 0,-1-1 0,1 0 0,-1 1 0,1-1 0,0 0 0,0 0 0,0 0 0,1 0 0,0 0 0,0 0 0,0-1 0,0 1 0,0-6 0,1 7 0,0 0 0,0 0 0,1 0 0,-1 0 0,1 0 0,0 0 0,0 1 0,0-1 0,0 0 0,0 0 0,1 1 0,-1-1 0,1 1 0,0 0 0,0-1 0,-1 1 0,1 0 0,1 0 0,-1 0 0,0 0 0,0 0 0,1 1 0,-1-1 0,1 1 0,0 0 0,-1-1 0,1 1 0,3-1 0,-3 1 0,0 0 0,0 0 0,-1 1 0,1-1 0,0 1 0,0-1 0,0 1 0,0 0 0,0 0 0,0 0 0,0 0 0,-1 1 0,1-1 0,0 1 0,0 0 0,0 0 0,-1 0 0,1 0 0,0 0 0,-1 0 0,1 1 0,-1-1 0,1 1 0,-1 0 0,0 0 0,0 0 0,0 0 0,3 4 0,0 3-136,-1 0-1,0 0 1,0 1-1,-1-1 1,0 1-1,-1 0 1,0 0-1,0 0 0,-1 15 1,0-4-6690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9:20.546"/>
    </inkml:context>
    <inkml:brush xml:id="br0">
      <inkml:brushProperty name="width" value="0.05" units="cm"/>
      <inkml:brushProperty name="height" value="0.05" units="cm"/>
      <inkml:brushProperty name="color" value="#AB008B"/>
    </inkml:brush>
  </inkml:definitions>
  <inkml:trace contextRef="#ctx0" brushRef="#br0">493 0 24575,'0'22'0,"2"101"0,-6 0 0,-33 205 0,-148 405 0,21-102 0,128-459 0,-23 294 0,58-378 72,-4 26-1509,2-90-5389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07.575"/>
    </inkml:context>
    <inkml:brush xml:id="br0">
      <inkml:brushProperty name="width" value="0.05" units="cm"/>
      <inkml:brushProperty name="height" value="0.05" units="cm"/>
      <inkml:brushProperty name="color" value="#AB008B"/>
    </inkml:brush>
  </inkml:definitions>
  <inkml:trace contextRef="#ctx0" brushRef="#br0">0 635 24575,'1'-20'0,"1"0"0,1 0 0,1 0 0,0 1 0,8-21 0,40-91 0,-37 98 0,1 2 0,1 0 0,1 1 0,2 0 0,1 2 0,1 1 0,2 0 0,1 2 0,36-30 0,-49 45 0,-6 5 0,-1 0 0,1 0 0,1 1 0,-1 0 0,14-7 0,-17 10 0,1 1 0,-1-1 0,0 1 0,1-1 0,-1 1 0,0 0 0,1 0 0,-1 0 0,0 1 0,1-1 0,-1 1 0,0 0 0,0-1 0,1 2 0,-1-1 0,6 3 0,43 24 0,89 64 0,-47-27 0,476 288 0,20-39 0,-251-155-1365,-297-140-5461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3:52.472"/>
    </inkml:context>
    <inkml:brush xml:id="br0">
      <inkml:brushProperty name="width" value="0.05" units="cm"/>
      <inkml:brushProperty name="height" value="0.05" units="cm"/>
      <inkml:brushProperty name="color" value="#AB008B"/>
    </inkml:brush>
  </inkml:definitions>
  <inkml:trace contextRef="#ctx0" brushRef="#br0">0 1801 24575,'26'-1'0,"0"-2"0,-1-1 0,32-9 0,-11 2 0,677-134-4,208-44 16,-9-55-125,-763 194-175,969-283-1490,403-15 1476,-805 189 297,40-8-104,-736 160 627,0-1-1,-1-2 0,0-1 1,35-19-1,-19 9-1199,51-17-1,-74 30-6143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08.624"/>
    </inkml:context>
    <inkml:brush xml:id="br0">
      <inkml:brushProperty name="width" value="0.05" units="cm"/>
      <inkml:brushProperty name="height" value="0.05" units="cm"/>
      <inkml:brushProperty name="color" value="#AB008B"/>
    </inkml:brush>
  </inkml:definitions>
  <inkml:trace contextRef="#ctx0" brushRef="#br0">1 1 24575,'3'45'0,"2"-1"0,2 1 0,22 77 0,1 3 0,35 303 0,-32-189 0,119 1057-622,-102-344 495,-22-361 130,40 86-3,38 0 0,-70-459 0,90 516 0,120 822 0,-206-1195-24,43 290 6,11-241 881,-74-334-938,-16-58-198,1-1 0,0 1 0,2-1 0,10 20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09.779"/>
    </inkml:context>
    <inkml:brush xml:id="br0">
      <inkml:brushProperty name="width" value="0.05" units="cm"/>
      <inkml:brushProperty name="height" value="0.05" units="cm"/>
      <inkml:brushProperty name="color" value="#AB008B"/>
    </inkml:brush>
  </inkml:definitions>
  <inkml:trace contextRef="#ctx0" brushRef="#br0">1 1080 24575,'799'2'20,"940"-5"-1202,-1152-13 353,586-93 1,693-235 795,-1147 198-581,162-75 1920,-626 147-226,362-56 0,-145 92-960,2 42-1605,-454-4-5341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10.552"/>
    </inkml:context>
    <inkml:brush xml:id="br0">
      <inkml:brushProperty name="width" value="0.05" units="cm"/>
      <inkml:brushProperty name="height" value="0.05" units="cm"/>
      <inkml:brushProperty name="color" value="#AB008B"/>
    </inkml:brush>
  </inkml:definitions>
  <inkml:trace contextRef="#ctx0" brushRef="#br0">1 0 24575,'115'4'0,"214"34"0,107 53 0,-333-68 0,-97-22 0,-1 0 0,1 1 0,-1 0 0,0 0 0,0 0 0,0 0 0,0 1 0,0-1 0,-1 1 0,1 1 0,7 6 0,-11-8 0,1 0 0,-1 0 0,1 0 0,-1 0 0,0 1 0,0-1 0,0 1 0,0-1 0,-1 1 0,1-1 0,-1 1 0,1-1 0,-1 1 0,0-1 0,0 1 0,0-1 0,0 1 0,-1-1 0,1 1 0,-1 0 0,1-1 0,-1 0 0,0 1 0,0-1 0,0 1 0,0-1 0,-3 4 0,-5 8 0,-1-1 0,-1 0 0,0 0 0,0-1 0,-1 0 0,-1-1 0,0-1 0,0 0 0,-1 0 0,-23 11 0,19-11 0,0 1 0,1 0 0,0 2 0,1 0 0,1 1 0,-21 24 0,14-6-227,2 0-1,2 1 1,0 2-1,3-1 1,-14 45-1,19-50-6598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12.261"/>
    </inkml:context>
    <inkml:brush xml:id="br0">
      <inkml:brushProperty name="width" value="0.05" units="cm"/>
      <inkml:brushProperty name="height" value="0.05" units="cm"/>
      <inkml:brushProperty name="color" value="#AB008B"/>
    </inkml:brush>
  </inkml:definitions>
  <inkml:trace contextRef="#ctx0" brushRef="#br0">0 1 24575,'6'1'0,"-1"1"0,0 0 0,1 1 0,-1-1 0,0 1 0,0 0 0,-1 0 0,1 1 0,0-1 0,-1 1 0,0 0 0,0 0 0,0 1 0,5 7 0,5 5 0,26 23 0,33 34 0,-2 4 0,90 129 0,-152-193-100,47 64 333,-51-73-358,-1 0 0,1-1 0,0 1 0,1-1 1,-1 0-1,1 0 0,0 0 0,0-1 0,0 0 1,0 0-1,10 3 0,8-1-6701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12.810"/>
    </inkml:context>
    <inkml:brush xml:id="br0">
      <inkml:brushProperty name="width" value="0.05" units="cm"/>
      <inkml:brushProperty name="height" value="0.05" units="cm"/>
      <inkml:brushProperty name="color" value="#AB008B"/>
    </inkml:brush>
  </inkml:definitions>
  <inkml:trace contextRef="#ctx0" brushRef="#br0">0 1 24575,'25'27'0,"-1"2"0,33 54 0,-24-34 0,211 256 0,-113-142 0,-120-149-1365,-1-5-5461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13.669"/>
    </inkml:context>
    <inkml:brush xml:id="br0">
      <inkml:brushProperty name="width" value="0.05" units="cm"/>
      <inkml:brushProperty name="height" value="0.05" units="cm"/>
      <inkml:brushProperty name="color" value="#AB008B"/>
    </inkml:brush>
  </inkml:definitions>
  <inkml:trace contextRef="#ctx0" brushRef="#br0">594 1 24575,'5'6'0,"0"0"0,-1 1 0,0 0 0,0-1 0,3 10 0,16 24 0,15 4 0,2-2 0,53 46 0,-49-49 0,-39-35 0,-1 0 0,0 0 0,-1 0 0,1 0 0,-1 0 0,0 1 0,0 0 0,0-1 0,0 1 0,-1 0 0,0 0 0,0 1 0,0-1 0,-1 0 0,1 1 0,-1-1 0,-1 1 0,1 6 0,-2-7 0,1 0 0,-1 0 0,-1 0 0,1 0 0,-1 0 0,0-1 0,0 1 0,0-1 0,-1 1 0,0-1 0,1 0 0,-1 0 0,-1 0 0,1 0 0,-1-1 0,1 1 0,-1-1 0,0 0 0,0 0 0,-6 3 0,-22 11 0,-1-2 0,0-1 0,-1-1 0,0-2 0,-1-1 0,0-2 0,0-2 0,-51 4 0,48-6 0,-1-2 0,1-2 0,0-1 0,-1-2 0,1-1 0,0-2 0,1-2 0,0-1 0,0-2 0,-39-18 0,72 27 0,1 1 0,-1-1 0,1 0 0,-1 0 0,1-1 0,0 1 0,0-1 0,-4-4 0,7 7 0,0 0 0,-1-1 0,1 1 0,0-1 0,-1 1 0,1-1 0,0 1 0,0 0 0,0-1 0,0 1 0,0-1 0,-1 1 0,1-1 0,0 1 0,0-1 0,0 1 0,0-1 0,0 1 0,0-1 0,1 1 0,-1-1 0,0 1 0,0-1 0,0 1 0,0-1 0,1 0 0,19-11 0,15 3-1365,5 2-5461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14.447"/>
    </inkml:context>
    <inkml:brush xml:id="br0">
      <inkml:brushProperty name="width" value="0.05" units="cm"/>
      <inkml:brushProperty name="height" value="0.05" units="cm"/>
      <inkml:brushProperty name="color" value="#AB008B"/>
    </inkml:brush>
  </inkml:definitions>
  <inkml:trace contextRef="#ctx0" brushRef="#br0">331 0 24575,'-19'16'0,"-1"0"0,0-2 0,-1 0 0,-43 21 0,45-26 0,0 0 0,1 2 0,0 0 0,1 1 0,0 1 0,1 0 0,-18 20 0,31-30 0,0 1 0,0 0 0,1 0 0,-1 0 0,1 0 0,0 1 0,0-1 0,0 0 0,1 1 0,-1-1 0,1 1 0,0 0 0,0 0 0,1-1 0,0 1 0,-1 0 0,2 0 0,-1-1 0,0 1 0,1 0 0,0 0 0,0-1 0,0 1 0,1-1 0,0 1 0,0-1 0,0 0 0,0 1 0,0-1 0,1 0 0,0-1 0,0 1 0,0 0 0,0-1 0,1 1 0,-1-1 0,1 0 0,0 0 0,8 4 0,14 6 0,1-1 0,0-2 0,56 15 0,93 9 0,-96-21 0,-26-3 0,23 3 0,-1 4 0,76 26 0,-144-40 0,0 0 0,-1 0 0,0 1 0,1 0 0,-1 0 0,-1 1 0,1 0 0,-1 0 0,0 0 0,8 9 0,-12-12 0,0 1 0,-1 0 0,1 0 0,0 0 0,-1 1 0,0-1 0,1 0 0,-1 1 0,-1-1 0,1 0 0,0 1 0,-1-1 0,0 1 0,0-1 0,0 1 0,0-1 0,0 1 0,-1-1 0,1 1 0,-1-1 0,0 0 0,0 1 0,0-1 0,-1 0 0,1 0 0,-3 4 0,-1 1 0,0 0 0,0-1 0,-1 1 0,1-1 0,-2 0 0,1-1 0,-1 0 0,0 0 0,0 0 0,-1-1 0,0 0 0,1 0 0,-2-1 0,1 0 0,0 0 0,-1-1 0,0 0 0,0-1 0,-11 2 0,-16 1 0,0-2 0,-1-1 0,-58-5 0,32 0 0,50 3 24,0-1 0,1 0 0,0-1 0,-20-5 0,27 5-138,0 0 0,0 0-1,0 0 1,0-1 0,0 0 0,0 0-1,1 0 1,-1 0 0,1-1 0,0 0-1,0 0 1,-5-6 0,-9-18-6712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15.334"/>
    </inkml:context>
    <inkml:brush xml:id="br0">
      <inkml:brushProperty name="width" value="0.05" units="cm"/>
      <inkml:brushProperty name="height" value="0.05" units="cm"/>
      <inkml:brushProperty name="color" value="#AB008B"/>
    </inkml:brush>
  </inkml:definitions>
  <inkml:trace contextRef="#ctx0" brushRef="#br0">359 0 24575,'-11'9'0,"0"-1"0,0 0 0,-1-1 0,0-1 0,-1 0 0,-21 8 0,-6 3 0,-18 8 0,40-19 0,0 1 0,1 1 0,0 0 0,0 2 0,-30 22 0,45-31 0,0 1 0,0 0 0,1 0 0,-1 0 0,0 0 0,1 0 0,-1 0 0,1 1 0,0-1 0,-1 1 0,1-1 0,1 1 0,-1-1 0,0 1 0,0-1 0,1 1 0,0 0 0,-1-1 0,1 6 0,1-4 0,0 0 0,0 0 0,0 0 0,1 0 0,-1 0 0,1-1 0,0 1 0,0 0 0,0-1 0,0 1 0,5 4 0,8 8 0,1-1 0,0-1 0,1-1 0,20 13 0,-19-13 0,114 86 0,-64-45 0,3-3 0,116 63 0,-171-107 0,0-2 0,1 0 0,-1 0 0,1-2 0,0 0 0,-1-1 0,1-1 0,1 0 0,-1-1 0,0-1 0,0-1 0,-1 0 0,1-1 0,29-10 0,12-6 0,-2-2 0,93-50 0,-105 49 0,-19 10 0,1-1 0,35-25 0,-61 38 0,1 0 0,-1 0 0,0 0 0,1-1 0,-1 1 0,1 0 0,-1-1 0,0 1 0,1 0 0,-1 0 0,0-1 0,0 1 0,1-1 0,-1 1 0,0 0 0,0-1 0,1 1 0,-1-1 0,0 1 0,0 0 0,0-1 0,0 1 0,1-1 0,-1 1 0,0-1 0,0 1 0,0-1 0,0 1 0,0-1 0,0 1 0,0-1 0,-1 0 0,-13-6 0,-29 3 0,41 4 0,-48 0-1365,-1 0-5461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15.740"/>
    </inkml:context>
    <inkml:brush xml:id="br0">
      <inkml:brushProperty name="width" value="0.05" units="cm"/>
      <inkml:brushProperty name="height" value="0.05" units="cm"/>
      <inkml:brushProperty name="color" value="#AB008B"/>
    </inkml:brush>
  </inkml:definitions>
  <inkml:trace contextRef="#ctx0" brushRef="#br0">1 258 24575,'3'0'0,"6"0"0,13-4 0,10-1 0,12-4 0,5 0 0,7-7 0,6-4 0,3-3 0,3-5 0,-3-2 0,-8-3 0,-7 0 0,-14 5 0,-15 8-8191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18.529"/>
    </inkml:context>
    <inkml:brush xml:id="br0">
      <inkml:brushProperty name="width" value="0.05" units="cm"/>
      <inkml:brushProperty name="height" value="0.05" units="cm"/>
      <inkml:brushProperty name="color" value="#AB008B"/>
    </inkml:brush>
  </inkml:definitions>
  <inkml:trace contextRef="#ctx0" brushRef="#br0">37 87 24575,'0'1'0,"-1"-1"0,1 0 0,0 1 0,0-1 0,0 0 0,0 0 0,-1 1 0,1-1 0,0 0 0,0 0 0,-1 1 0,1-1 0,0 0 0,0 0 0,-1 0 0,1 0 0,0 1 0,-1-1 0,1 0 0,0 0 0,-1 0 0,1 0 0,0 0 0,-1 0 0,1 0 0,0 0 0,-1 0 0,1 0 0,0 0 0,-1 0 0,1 0 0,0 0 0,-1 0 0,1 0 0,0 0 0,0 0 0,-1-1 0,1 1 0,0 0 0,-1 0 0,1 0 0,0 0 0,0-1 0,-1 1 0,1 0 0,0 0 0,0-1 0,-1 1 0,1 0 0,0 0 0,0-1 0,0 1 0,0 0 0,0-1 0,-1 1 0,1 0 0,0-1 0,0 1 0,0 0 0,0-1 0,0 1 0,0 0 0,0-1 0,0 1 0,-17 24 0,16-17 0,-1 1 0,2-1 0,-1 1 0,1-1 0,0 1 0,0-1 0,1 1 0,0-1 0,1 1 0,-1-1 0,1 0 0,1 1 0,0-1 0,0 0 0,0-1 0,0 1 0,1 0 0,0-1 0,1 0 0,5 6 0,-4-3 0,1-1 0,1 0 0,0 0 0,0 0 0,0-1 0,1-1 0,0 1 0,0-1 0,1-1 0,0 0 0,-1 0 0,2-1 0,14 5 0,22-3 0,0-3 0,0-1 0,73-7 0,-111 5 0,2-1 0,1 0 0,0 0 0,-1-1 0,0-1 0,1 0 0,-1 0 0,0-1 0,0-1 0,-1 0 0,18-11 0,-22 12 0,-1-1 0,1 1 0,-1-1 0,0 0 0,-1-1 0,0 1 0,1-1 0,-2 0 0,1 0 0,-1 0 0,0 0 0,0-1 0,0 1 0,-1-1 0,0 0 0,0 0 0,-1 0 0,0 1 0,0-9 0,0 4-80,0 1 0,-1 0-1,-1-1 1,0 1 0,0 0-1,-1-1 1,0 1 0,0 0-1,-1 0 1,-1 1 0,0-1 0,0 0-1,-1 1 1,0 0 0,0 0-1,-11-12 1,-1 7-6746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3:53.204"/>
    </inkml:context>
    <inkml:brush xml:id="br0">
      <inkml:brushProperty name="width" value="0.05" units="cm"/>
      <inkml:brushProperty name="height" value="0.05" units="cm"/>
      <inkml:brushProperty name="color" value="#AB008B"/>
    </inkml:brush>
  </inkml:definitions>
  <inkml:trace contextRef="#ctx0" brushRef="#br0">1 1 24575,'633'0'0,"-626"0"0,0 0 0,-1 0 0,1 1 0,0-1 0,-1 1 0,1 1 0,-1-1 0,0 1 0,1 0 0,-1 1 0,9 4 0,-10-3 0,-1 0 0,1 1 0,-1-1 0,1 1 0,-1 0 0,0 0 0,-1 1 0,0-1 0,1 1 0,-2-1 0,5 12 0,5 16 0,-2 1 0,-2 1 0,-1-1 0,-1 1 0,-2 0 0,-1 37 0,-3-45 0,-2 0 0,-1-1 0,-1 1 0,-12 40 0,-42 97 0,29-107 120,28-54-207,-1 0-1,0 0 1,0-1 0,0 1-1,-1-1 1,1 0 0,-1 0-1,1 0 1,-1 0-1,0 0 1,1 0 0,-1-1-1,0 1 1,0-1 0,0 0-1,-4 1 1,-12-1-6739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19.196"/>
    </inkml:context>
    <inkml:brush xml:id="br0">
      <inkml:brushProperty name="width" value="0.05" units="cm"/>
      <inkml:brushProperty name="height" value="0.05" units="cm"/>
      <inkml:brushProperty name="color" value="#AB008B"/>
    </inkml:brush>
  </inkml:definitions>
  <inkml:trace contextRef="#ctx0" brushRef="#br0">0 198 24575,'7'-5'0,"0"-1"0,0 1 0,0 1 0,0-1 0,1 1 0,0 1 0,-1-1 0,16-3 0,66-13 0,-83 19 0,1 0 0,-1 0 0,1 1 0,-1 0 0,1 0 0,-1 0 0,1 1 0,-1 0 0,1 0 0,-1 1 0,0 0 0,0 0 0,0 0 0,0 1 0,0 0 0,0 0 0,0 0 0,-1 1 0,0 0 0,8 7 0,-8-6 0,-1 1 0,0 0 0,0 0 0,0 0 0,0 0 0,-1 1 0,0 0 0,-1-1 0,1 1 0,-1 0 0,-1 0 0,1 0 0,-1 0 0,0 0 0,-1 1 0,0-1 0,0 0 0,-2 11 0,1-12 0,0-1 0,-1 1 0,0-1 0,0 0 0,0 0 0,-1 1 0,1-2 0,-1 1 0,-1 0 0,1 0 0,-1-1 0,1 0 0,-1 0 0,0 0 0,-1 0 0,1-1 0,-5 4 0,3-3 0,-1 0 0,1 0 0,-1-1 0,1 0 0,-1 0 0,0-1 0,0 1 0,0-2 0,0 1 0,0-1 0,0 0 0,-15 0 0,17-2 0,1 0 0,-1-1 0,1 1 0,-1-1 0,1 0 0,0 0 0,0 0 0,0-1 0,0 0 0,0 1 0,1-1 0,-1-1 0,1 1 0,0 0 0,0-1 0,0 0 0,0 1 0,1-1 0,-1 0 0,-1-6 0,-3-4 0,0 0 0,1 0 0,1 0 0,-7-30 0,7 16-113,0 5 174,0 1 1,2-1 0,0-32 0,3 50-141,0-1 0,1 0 0,-1 0 0,1 1 0,1-1 1,-1 0-1,1 1 0,0-1 0,0 1 0,1 0 0,-1 0 0,1-1 0,0 2 0,1-1 1,-1 0-1,1 1 0,0 0 0,6-6 0,5-1-6747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21.515"/>
    </inkml:context>
    <inkml:brush xml:id="br0">
      <inkml:brushProperty name="width" value="0.05" units="cm"/>
      <inkml:brushProperty name="height" value="0.05" units="cm"/>
      <inkml:brushProperty name="color" value="#AB008B"/>
    </inkml:brush>
  </inkml:definitions>
  <inkml:trace contextRef="#ctx0" brushRef="#br0">88 1 24575,'-11'11'0,"0"1"0,1 0 0,1 1 0,0 0 0,1 0 0,-9 20 0,15-30 0,0 0 0,0 1 0,1-1 0,0 1 0,-1 0 0,1-1 0,1 1 0,-1 0 0,1 0 0,-1 0 0,1-1 0,0 1 0,0 0 0,1 0 0,-1 0 0,1-1 0,0 1 0,0 0 0,0 0 0,0-1 0,1 1 0,-1-1 0,1 1 0,0-1 0,0 0 0,1 0 0,-1 0 0,0 0 0,1 0 0,0 0 0,3 2 0,4 1 0,1 1 0,0-2 0,0 1 0,1-2 0,0 1 0,0-2 0,0 1 0,0-2 0,0 0 0,0 0 0,20 0 0,-8 0 0,44 9 0,-66-11 0,0 1 0,0-1 0,0 1 0,0 0 0,0-1 0,-1 1 0,1 0 0,0 0 0,0 0 0,0 1 0,-1-1 0,1 0 0,-1 1 0,1-1 0,-1 1 0,1-1 0,-1 1 0,0-1 0,0 1 0,0 0 0,0 0 0,0 0 0,1 2 0,-2-1 0,1 1 0,-1-1 0,0 0 0,0 1 0,0-1 0,0 0 0,-1 1 0,1-1 0,-1 0 0,0 1 0,0-1 0,0 0 0,-2 4 0,-1 2 0,-1 0 0,-1 0 0,1-1 0,-1 1 0,-1-1 0,1 0 0,-1-1 0,-12 11 0,0-6 0,0 1 0,-32 13 0,42-22 0,0 0 0,0 0 0,0-1 0,-1-1 0,1 1 0,-1-2 0,0 1 0,-11-1 0,20-1-47,0 0 0,-1 0 0,1 0 0,0-1 0,0 1 0,0 0 0,0-1 0,-1 1 0,1-1-1,0 1 1,0-1 0,0 0 0,0 1 0,0-1 0,0 0 0,1 0 0,-1 1 0,0-1 0,0 0 0,0 0 0,1 0 0,-1 0-1,1 0 1,-1 0 0,1 0 0,-1-1 0,1 1 0,-1-2 0,-4-17-6779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22.211"/>
    </inkml:context>
    <inkml:brush xml:id="br0">
      <inkml:brushProperty name="width" value="0.05" units="cm"/>
      <inkml:brushProperty name="height" value="0.05" units="cm"/>
      <inkml:brushProperty name="color" value="#AB008B"/>
    </inkml:brush>
  </inkml:definitions>
  <inkml:trace contextRef="#ctx0" brushRef="#br0">162 0 24575,'-4'4'0,"-5"1"0,-5 4 0,-4 0 0,1 3 0,-4 3 0,-3-1 0,-4 1 0,1-2-8191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23.047"/>
    </inkml:context>
    <inkml:brush xml:id="br0">
      <inkml:brushProperty name="width" value="0.05" units="cm"/>
      <inkml:brushProperty name="height" value="0.05" units="cm"/>
      <inkml:brushProperty name="color" value="#AB008B"/>
    </inkml:brush>
  </inkml:definitions>
  <inkml:trace contextRef="#ctx0" brushRef="#br0">0 9 24575,'2'-1'0,"0"0"0,-1 0 0,1 0 0,0 0 0,-1 0 0,1 1 0,0-1 0,0 1 0,0-1 0,0 1 0,-1 0 0,1 0 0,0-1 0,0 1 0,0 1 0,0-1 0,0 0 0,0 0 0,-1 1 0,1-1 0,0 1 0,0-1 0,0 1 0,-1 0 0,1 0 0,0 0 0,2 2 0,48 34 0,-43-30 0,46 44 0,-40-36 0,0 0 0,22 15 0,-31-26 0,0 0 0,1 0 0,-1-1 0,1 0 0,-1-1 0,1 1 0,0-1 0,0 0 0,0-1 0,12 2 0,78 7 0,39 3 0,-121-13 0,1 0 0,-1-1 0,0-1 0,0 0 0,0-1 0,20-6 0,-8-4-1365,-8-1-5461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24.769"/>
    </inkml:context>
    <inkml:brush xml:id="br0">
      <inkml:brushProperty name="width" value="0.05" units="cm"/>
      <inkml:brushProperty name="height" value="0.05" units="cm"/>
      <inkml:brushProperty name="color" value="#AB008B"/>
    </inkml:brush>
  </inkml:definitions>
  <inkml:trace contextRef="#ctx0" brushRef="#br0">0 190 24575,'1'-5'0,"0"-1"0,0 0 0,1 0 0,0 0 0,0 0 0,0 1 0,1-1 0,-1 1 0,1 0 0,1 0 0,-1 0 0,1 0 0,0 0 0,0 1 0,0 0 0,7-6 0,2-1 0,0 1 0,1 0 0,0 1 0,27-13 0,-24 15 0,0 1 0,1 1 0,-1 0 0,1 1 0,0 1 0,1 1 0,-1 1 0,0 0 0,1 1 0,25 4 0,-39-3 0,-1 1 0,0 0 0,0-1 0,0 2 0,0-1 0,0 0 0,-1 1 0,1-1 0,0 1 0,-1 0 0,0 0 0,0 1 0,0-1 0,0 0 0,-1 1 0,1 0 0,-1 0 0,0 0 0,0 0 0,0 0 0,0 0 0,-1 0 0,0 1 0,1 5 0,3 11 0,0 2 0,-2-1 0,1 31 0,-4-37 0,0 0 0,-1 0 0,0-1 0,-2 1 0,0 0 0,0-1 0,-1 0 0,-1 1 0,-1-2 0,0 1 0,-1-1 0,-1 0 0,-17 25 0,9-19 0,-1-1 0,-1 0 0,0-1 0,-2-1 0,0-1 0,-1-1 0,-41 23 0,47-30 0,1 0 0,1 0 0,-1-1 0,-1 0 0,1-1 0,-30 7 0,42-13 0,0 0 0,0 0 0,0 0 0,0 0 0,0 0 0,1-1 0,-1 1 0,0-1 0,0 0 0,1 1 0,-1-1 0,0 0 0,1 0 0,-1 0 0,1 0 0,-1 0 0,1 0 0,-1 0 0,1-1 0,0 1 0,0 0 0,-1-1 0,1 1 0,0-1 0,0 0 0,1 1 0,-1-1 0,0 0 0,0 1 0,1-1 0,-1 0 0,1 0 0,0 0 0,-1 1 0,1-4 0,-2-10 0,0 0 0,1 0 0,1-20 0,0 22 0,-1-34 0,-1 12 0,2-1 0,2 0 0,8-51 0,-10 85 0,0 0 0,1 0 0,-1 0 0,0 0 0,1 0 0,0 0 0,-1 0 0,1 0 0,0 0 0,0 1 0,0-1 0,0 0 0,0 0 0,0 1 0,1-1 0,-1 1 0,1-1 0,-1 1 0,1 0 0,-1-1 0,1 1 0,0 0 0,-1 0 0,1 0 0,0 0 0,0 1 0,0-1 0,0 0 0,0 1 0,0-1 0,0 1 0,0 0 0,0 0 0,0 0 0,0 0 0,0 0 0,0 0 0,0 0 0,0 0 0,0 1 0,0-1 0,0 1 0,0 0 0,-1 0 0,1-1 0,2 3 0,7 2 0,0 1 0,-1 1 0,0-1 0,0 2 0,-1-1 0,13 14 0,-5-2-83,-10-11-173,1 0-1,-1 0 1,2-1-1,15 12 1,-9-12-6570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25.687"/>
    </inkml:context>
    <inkml:brush xml:id="br0">
      <inkml:brushProperty name="width" value="0.05" units="cm"/>
      <inkml:brushProperty name="height" value="0.05" units="cm"/>
      <inkml:brushProperty name="color" value="#AB008B"/>
    </inkml:brush>
  </inkml:definitions>
  <inkml:trace contextRef="#ctx0" brushRef="#br0">220 0 24575,'4'0'0,"1"4"0,-4 5 0,-10 9 0,-8 5 0,-4 3 0,-3 1 0,-5-1 0,-1 0 0,4-2 0,3-3 0,5-3 0,5 0 0,2-3 0,2-4-8191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27.454"/>
    </inkml:context>
    <inkml:brush xml:id="br0">
      <inkml:brushProperty name="width" value="0.05" units="cm"/>
      <inkml:brushProperty name="height" value="0.05" units="cm"/>
      <inkml:brushProperty name="color" value="#AB008B"/>
    </inkml:brush>
  </inkml:definitions>
  <inkml:trace contextRef="#ctx0" brushRef="#br0">189 98 24575,'3'2'0,"-1"0"0,1 0 0,0 0 0,0 0 0,-1 0 0,1 0 0,-1 1 0,0-1 0,0 1 0,0 0 0,0 0 0,0 0 0,0 0 0,-1 0 0,1 0 0,0 4 0,0-3 0,3 5 0,-1 0 0,0 1 0,0-1 0,-1 1 0,0 0 0,-1 0 0,0 1 0,-1-1 0,0 0 0,-1 1 0,0-1 0,0 0 0,-2 12 0,2-22 0,0 0 0,0 1 0,0-1 0,0 0 0,0 1 0,0-1 0,0 0 0,0 1 0,-1-1 0,1 0 0,0 1 0,0-1 0,0 0 0,0 1 0,0-1 0,0 0 0,-1 0 0,1 1 0,0-1 0,0 0 0,0 0 0,-1 1 0,1-1 0,0 0 0,0 0 0,-1 1 0,1-1 0,0 0 0,0 0 0,-1 0 0,1 0 0,0 0 0,-1 1 0,1-1 0,0 0 0,-1 0 0,1 0 0,0 0 0,-1 0 0,1 0 0,0 0 0,-1 0 0,1 0 0,-1 0 0,-10-16 0,-2-25 0,14 8 0,-1 33 0,0-1 0,0 1 0,0-1 0,0 1 0,0-1 0,0 0 0,0 1 0,0-1 0,0 1 0,0-1 0,0 1 0,0-1 0,1 0 0,-1 1 0,0-1 0,0 1 0,0-1 0,1 1 0,-1-1 0,0 1 0,1-1 0,-1 1 0,0 0 0,1-1 0,-1 1 0,1-1 0,-1 1 0,1 0 0,-1-1 0,1 1 0,-1 0 0,1 0 0,-1-1 0,1 1 0,-1 0 0,1 0 0,-1 0 0,1 0 0,-1 0 0,1 0 0,0-1 0,-1 1 0,1 1 0,-1-1 0,1 0 0,-1 0 0,1 0 0,-1 0 0,2 0 0,-2 1 0,1-1 0,-1 1 0,1-1 0,-1 1 0,1 0 0,-1-1 0,0 1 0,1 0 0,-1-1 0,0 1 0,1 0 0,-1-1 0,0 1 0,0 0 0,0-1 0,0 1 0,0 0 0,0 0 0,0-1 0,0 1 0,0 0 0,0-1 0,0 1 0,0 0 0,0 0 0,0-1 0,-1 1 0,1 0 0,0-1 0,-1 1 0,1 0 0,0-1 0,-1 1 0,1-1 0,-1 1 0,1 0 0,-1-1 0,1 1 0,-1-1 0,1 0 0,-1 1 0,-1 0 0,-25 19 0,18-16 0,0 0 0,-1 0 0,0-1 0,0-1 0,1 1 0,-1-2 0,-1 1 0,1-1 0,0-1 0,-16-1 0,22 1 0,0-1 0,0 0 0,0 0 0,1 0 0,-1 0 0,0 0 0,0-1 0,1 0 0,-1 0 0,1 0 0,0 0 0,-1 0 0,1-1 0,0 1 0,0-1 0,0 0 0,1 0 0,-1 0 0,1 0 0,0-1 0,0 1 0,0-1 0,0 1 0,0-1 0,1 0 0,-1 1 0,1-1 0,0 0 0,0-5 0,0 0 0,0 0 0,1 0 0,0 0 0,0 0 0,1 0 0,0 0 0,1 0 0,0 1 0,0-1 0,1 1 0,0-1 0,1 1 0,0 0 0,7-12 0,-9 17 0,1-1 0,-1 0 0,1 1 0,0-1 0,0 1 0,0 0 0,0 0 0,1 0 0,-1 1 0,1-1 0,0 1 0,0-1 0,0 1 0,0 1 0,0-1 0,0 0 0,0 1 0,1 0 0,-1 0 0,0 0 0,1 1 0,-1 0 0,1-1 0,-1 1 0,1 1 0,-1-1 0,1 1 0,-1 0 0,0 0 0,1 0 0,3 2 0,-1 0 0,-1 1 0,0-1 0,0 1 0,0 1 0,-1-1 0,1 1 0,-1 0 0,0 0 0,-1 1 0,1-1 0,-1 1 0,0 0 0,0 0 0,-1 0 0,0 1 0,0-1 0,4 14 0,0 4 0,0 0 0,-2 1 0,4 45 0,-8-64 0,0 1 0,-1-1 0,0 1 0,-1-1 0,1 0 0,-1 1 0,-1-1 0,1 0 0,-1 0 0,0 1 0,-4 7 0,5-12 0,-1 0 0,1 0 0,-1 0 0,0 0 0,0 0 0,0 0 0,0 0 0,0 0 0,0-1 0,-1 1 0,1-1 0,0 0 0,-1 0 0,1 0 0,-1 0 0,1 0 0,-1 0 0,1 0 0,-1-1 0,0 0 0,0 1 0,1-1 0,-1 0 0,0 0 0,1 0 0,-1-1 0,0 1 0,1-1 0,-5-1 0,-27-9-1365,1-3-5461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6:30.403"/>
    </inkml:context>
    <inkml:brush xml:id="br0">
      <inkml:brushProperty name="width" value="0.05" units="cm"/>
      <inkml:brushProperty name="height" value="0.05" units="cm"/>
      <inkml:brushProperty name="color" value="#AB008B"/>
    </inkml:brush>
  </inkml:definitions>
  <inkml:trace contextRef="#ctx0" brushRef="#br0">0 7101 24575,'24'-1'0,"-1"-2"0,0 0 0,0-1 0,0-1 0,0-1 0,-1-1 0,38-18 0,147-91 0,-42 21 0,217-71 0,-236 108 0,-3-6 0,167-103 0,-248 125 0,-1-3 0,-3-3 0,-2-2 0,-2-3 0,-2-1 0,56-79 0,226-360 0,-25-22 0,-261 432 0,418-793 0,-374 668 0,-9-4 0,75-296 0,-109 298 0,-9-2 0,23-384 0,-65-545 0,-1 953 0,2 140-94,-9-259 320,3 224-975,-28-137 1,21 164-6078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8:40.405"/>
    </inkml:context>
    <inkml:brush xml:id="br0">
      <inkml:brushProperty name="width" value="0.05" units="cm"/>
      <inkml:brushProperty name="height" value="0.05" units="cm"/>
      <inkml:brushProperty name="color" value="#AB008B"/>
    </inkml:brush>
  </inkml:definitions>
  <inkml:trace contextRef="#ctx0" brushRef="#br0">251 145 24575,'1'-3'0,"0"1"0,0-1 0,1 0 0,-1 1 0,1-1 0,0 1 0,-1 0 0,1-1 0,0 1 0,1 0 0,-1 0 0,0 0 0,1 1 0,-1-1 0,1 0 0,-1 1 0,1 0 0,0-1 0,-1 1 0,1 0 0,3 0 0,9-5 0,1 1 0,-1 0 0,17-2 0,-29 7 0,0-1 0,1 1 0,-1-1 0,0 1 0,1 0 0,-1 0 0,0 1 0,0-1 0,1 1 0,-1-1 0,0 1 0,0 0 0,0 1 0,0-1 0,0 0 0,0 1 0,0-1 0,5 5 0,-6-4 0,0 0 0,0 1 0,-1-1 0,1 1 0,-1-1 0,0 1 0,1-1 0,-1 1 0,0 0 0,-1 0 0,1 0 0,0-1 0,-1 1 0,1 0 0,-1 0 0,0 0 0,0 0 0,0 0 0,-1 0 0,1 0 0,-1-1 0,0 4 0,-2 2 0,1-1 0,-1-1 0,0 1 0,-1 0 0,0-1 0,0 0 0,0 0 0,-1 0 0,0 0 0,0-1 0,0 1 0,-1-1 0,0-1 0,0 1 0,0-1 0,-11 6 0,11-7 0,0 1 0,0-1 0,0-1 0,0 1 0,0-1 0,0 0 0,-1-1 0,1 0 0,-1 0 0,1 0 0,-1 0 0,1-1 0,-1 0 0,0-1 0,1 1 0,-1-1 0,1-1 0,-1 1 0,-6-4 0,10 3 0,0 0 0,0 0 0,1-1 0,-1 1 0,1-1 0,0 0 0,-1 0 0,1 0 0,1 0 0,-1 0 0,0 0 0,1 0 0,0-1 0,-1 1 0,1-1 0,1 1 0,-1-1 0,0 1 0,1-1 0,0-6 0,-1-4 0,1 1 0,0 0 0,1 0 0,4-18 0,-4 27 0,1-1 0,0 1 0,-1 0 0,2 0 0,-1 0 0,0 0 0,1 0 0,0 0 0,0 1 0,0-1 0,0 1 0,0 0 0,1 0 0,-1 0 0,1 0 0,0 1 0,0-1 0,0 1 0,0 0 0,5-1 0,-7 2 0,0 0 0,0 1 0,1-1 0,-1 1 0,0-1 0,0 1 0,0 0 0,0 0 0,1 0 0,-1 0 0,0 0 0,0 0 0,0 1 0,0-1 0,0 1 0,1-1 0,-1 1 0,0 0 0,0 0 0,-1 0 0,1 0 0,0 0 0,0 1 0,0-1 0,-1 0 0,1 1 0,-1-1 0,1 1 0,-1 0 0,1-1 0,-1 1 0,0 0 0,0 0 0,0 0 0,0 0 0,0 0 0,0 0 0,-1 0 0,1 0 0,-1 0 0,1 0 0,-1 1 0,0 1 0,2 6 0,0 1 0,-1-1 0,-1 1 0,1-1 0,-2 1 0,1-1 0,-1 1 0,-1-1 0,0 0 0,-5 14 0,6-20 0,-1 0 0,0 0 0,0-1 0,0 1 0,0-1 0,-1 0 0,1 0 0,-1 0 0,0 0 0,0 0 0,0 0 0,0-1 0,-1 1 0,1-1 0,-1 0 0,1 0 0,-1 0 0,0-1 0,0 1 0,0-1 0,1 0 0,-1 0 0,-1 0 0,1-1 0,0 1 0,0-1 0,0 0 0,0 0 0,-6-1 0,4 0 0,1 0 0,-1-1 0,1 0 0,0 0 0,-1 0 0,1 0 0,0-1 0,0 0 0,1 0 0,-1 0 0,1 0 0,-1-1 0,1 0 0,0 0 0,0 0 0,1 0 0,-1-1 0,1 1 0,0-1 0,0 0 0,1 0 0,-4-10 0,2 6 0,0 0 0,1-1 0,0 0 0,1 0 0,0 0 0,0 0 0,1 0 0,0 0 0,1 0 0,1 0 0,2-20 0,-3 27 0,1 1 0,-1-1 0,1 1 0,0-1 0,0 1 0,0 0 0,0 0 0,0-1 0,0 1 0,1 0 0,-1 0 0,1 0 0,-1 0 0,1 1 0,0-1 0,0 0 0,0 1 0,0-1 0,0 1 0,0-1 0,0 1 0,3-1 0,-2 1 0,0 1 0,1-1 0,-1 1 0,1-1 0,-1 1 0,1 0 0,-1 1 0,1-1 0,-1 1 0,1-1 0,-1 1 0,1 0 0,5 3 0,0 0 0,0 0 0,0 1 0,-1 0 0,1 1 0,-1 0 0,-1 0 0,1 0 0,-1 1 0,0 0 0,7 10 0,-10-10 0,0 1 0,-1-1 0,0 1 0,0 0 0,0 0 0,-1 0 0,-1 0 0,1 0 0,-1 1 0,0-1 0,-1 14 0,0-16 0,-1 0 0,1 0 0,-1 0 0,0 0 0,-1 0 0,1 0 0,-1 0 0,0-1 0,-1 1 0,1-1 0,-1 1 0,0-1 0,-1 0 0,1 0 0,-1 0 0,-7 7 0,9-11 0,1 1 0,-1-1 0,1 0 0,-1 1 0,0-1 0,0 0 0,1 0 0,-1 0 0,0-1 0,0 1 0,0 0 0,0-1 0,0 1 0,0-1 0,0 0 0,0 1 0,0-1 0,0 0 0,0 0 0,0-1 0,0 1 0,0 0 0,0-1 0,-4 0 0,2-1 0,1 0 0,-1-1 0,1 1 0,0-1 0,0 1 0,0-1 0,0 0 0,0 0 0,1 0 0,-1-1 0,-3-5 0,-2-7 0,0 0 0,1 0 0,1-1 0,-7-29 0,10 36 0,1-1 0,0 0 0,1 0 0,1 0 0,-1 0 0,2 0 0,-1 0 0,4-12 0,-4 20 0,1 0 0,0 0 0,0 0 0,0 1 0,0-1 0,0 0 0,1 1 0,-1-1 0,1 1 0,0-1 0,-1 1 0,1 0 0,0 0 0,0 0 0,1 0 0,-1 0 0,0 0 0,1 1 0,-1-1 0,1 1 0,-1 0 0,1-1 0,0 1 0,0 0 0,-1 1 0,1-1 0,0 0 0,0 1 0,0 0 0,0-1 0,0 1 0,0 0 0,0 1 0,5 0 0,-5 0 0,0-1 0,-1 1 0,1 0 0,0 0 0,-1 1 0,1-1 0,-1 1 0,1-1 0,-1 1 0,0 0 0,0-1 0,1 1 0,-1 0 0,-1 1 0,1-1 0,0 0 0,0 0 0,-1 1 0,0-1 0,1 1 0,-1 0 0,0-1 0,0 1 0,0 0 0,-1-1 0,1 1 0,-1 0 0,1 0 0,-1 4 0,2 10 0,-1 1 0,-1 0 0,-2 23 0,2-37 0,0 1 0,0-1 0,0 0 0,-1 1 0,0-1 0,1 0 0,-2 1 0,1-1 0,-1 0 0,1 0 0,-1 0 0,0 0 0,0 0 0,-1 0 0,1-1 0,-1 1 0,0-1 0,0 0 0,0 0 0,0 0 0,-1 0 0,1 0 0,-1-1 0,0 1 0,1-1 0,-1 0 0,0 0 0,0-1 0,-1 1 0,1-1 0,0 0 0,0 0 0,-1 0 0,1 0 0,0-1 0,-1 0 0,1 0 0,-9-1 0,2 1 0,-1-1 0,0 0 0,1-1 0,-1-1 0,1 0 0,0 0 0,0-1 0,-15-7 0,24 10 0,-1 0 0,0-1 0,0 0 0,1 1 0,-1-1 0,1 0 0,0 0 0,-1 0 0,1-1 0,0 1 0,0 0 0,0-1 0,1 1 0,-1-1 0,1 0 0,-1 0 0,1 0 0,0 1 0,0-1 0,0 0 0,0 0 0,1 0 0,-1 0 0,1-1 0,0 1 0,0 0 0,0 0 0,0 0 0,0 0 0,1 0 0,-1 0 0,1 0 0,0 0 0,0 0 0,0 0 0,3-4 0,-2 4 0,0-1 0,0 1 0,1 0 0,-1 0 0,1 0 0,0 0 0,0 1 0,0-1 0,0 1 0,0 0 0,0 0 0,1 0 0,-1 0 0,1 0 0,0 1 0,-1 0 0,1-1 0,0 2 0,0-1 0,0 0 0,0 1 0,-1-1 0,1 1 0,0 0 0,0 1 0,0-1 0,7 2 0,-1-1 0,-1 1 0,1 0 0,-1 0 0,1 1 0,-1 0 0,0 1 0,0 0 0,0 1 0,-1-1 0,10 8 0,-9-3 0,-2 0 0,1 0 0,-1 1 0,0 0 0,-1 0 0,0 0 0,-1 1 0,0 0 0,-1 0 0,0 0 0,-1 1 0,0-1 0,3 24 0,-5-28 0,-1-1 0,0 1 0,0-1 0,0 1 0,-1-1 0,0 1 0,0-1 0,-1 1 0,1-1 0,-1 0 0,-6 12 0,6-15 0,-1 1 0,1-1 0,-1 1 0,0-1 0,0 0 0,0 0 0,0-1 0,-1 1 0,1-1 0,-1 1 0,1-1 0,-1 0 0,0 0 0,0-1 0,0 1 0,0-1 0,0 0 0,0 0 0,-8 1 0,9-2 0,0 0 0,0 0 0,0-1 0,0 1 0,1-1 0,-1 0 0,0 0 0,0 0 0,0 0 0,1 0 0,-1 0 0,1-1 0,-1 0 0,1 1 0,-1-1 0,1 0 0,0 0 0,0 0 0,0 0 0,0-1 0,0 1 0,0 0 0,1-1 0,-1 1 0,1-1 0,-2-5 0,-3-4 0,1 0 0,1 0 0,0 0 0,-4-23 0,6 26 0,1 0 0,0 0 0,1 0 0,-1 0 0,2 0 0,-1 0 0,1 1 0,1-1 0,0 0 0,0 0 0,0 1 0,1-1 0,1 1 0,-1 0 0,6-9 0,-5 12 0,1-1 0,-1 1 0,1-1 0,0 1 0,1 1 0,-1-1 0,1 1 0,0 0 0,0 0 0,0 0 0,1 1 0,-1 0 0,1 1 0,0-1 0,0 1 0,0 0 0,0 1 0,0 0 0,9-1 0,-12 2 0,0 0 0,0 0 0,-1 0 0,1 0 0,0 0 0,0 1 0,0 0 0,-1 0 0,1 0 0,-1 0 0,1 1 0,0-1 0,-1 1 0,0 0 0,0 0 0,1 0 0,-1 0 0,0 1 0,-1-1 0,1 1 0,0 0 0,-1-1 0,1 1 0,-1 1 0,0-1 0,0 0 0,0 0 0,-1 1 0,1-1 0,-1 1 0,0 0 0,0-1 0,0 1 0,1 6 0,-1-3 0,0 0 0,-1-1 0,1 1 0,-1 0 0,-1 0 0,1 0 0,-1-1 0,0 1 0,-1 0 0,1-1 0,-2 1 0,1-1 0,0 0 0,-1 0 0,0 0 0,-1 0 0,0 0 0,1 0 0,-8 6 0,9-10 0,0 0 0,-1 0 0,1 0 0,-1 0 0,1 0 0,-1 0 0,0-1 0,0 1 0,0-1 0,0 0 0,0 0 0,0 0 0,0 0 0,-1-1 0,1 1 0,0-1 0,0 0 0,-1 0 0,1 0 0,0 0 0,0 0 0,0-1 0,-1 0 0,1 1 0,0-1 0,0 0 0,0-1 0,0 1 0,0 0 0,0-1 0,1 0 0,-1 0 0,0 0 0,-2-2 0,0-1 0,-1 0 0,0 0 0,1-1 0,0 0 0,0 0 0,1-1 0,0 1 0,0-1 0,0 0 0,1 0 0,0 0 0,0 0 0,-2-10 0,3 4 0,0-1 0,1 1 0,0-1 0,1 0 0,2-14 0,-2 25 0,0-1 0,1 1 0,0 0 0,-1 0 0,1 1 0,1-1 0,-1 0 0,0 0 0,1 0 0,-1 1 0,1-1 0,3-3 0,-4 4 0,1 1 0,-1 0 0,1 0 0,0 0 0,-1 1 0,1-1 0,0 0 0,-1 0 0,1 1 0,0-1 0,0 1 0,0 0 0,-1 0 0,1-1 0,0 1 0,0 0 0,0 0 0,0 1 0,-1-1 0,1 0 0,0 1 0,0-1 0,2 1 0,0 1 0,-1 0 0,1 0 0,0 1 0,-1-1 0,1 1 0,-1-1 0,0 1 0,0 0 0,0 0 0,0 1 0,-1-1 0,1 0 0,-1 1 0,0 0 0,0 0 0,0-1 0,0 1 0,-1 0 0,1 0 0,-1 1 0,0-1 0,0 0 0,-1 0 0,1 0 0,-1 6 0,1 12 0,0 0 0,-1 0 0,-5 33 0,5-54 0,0 1 0,0 0 0,0 0 0,0 0 0,-1 0 0,1 0 0,0 0 0,-1-1 0,1 1 0,-1 0 0,0 0 0,0-1 0,1 1 0,-1 0 0,0-1 0,-1 1 0,1-1 0,0 1 0,0-1 0,-1 0 0,1 1 0,0-1 0,-1 0 0,1 0 0,-1 0 0,0 0 0,1 0 0,-1 0 0,0-1 0,0 1 0,1 0 0,-1-1 0,0 0 0,0 1 0,0-1 0,0 0 0,0 0 0,1 0 0,-1 0 0,0 0 0,0 0 0,0-1 0,0 1 0,-1-1 0,-2-1 0,0 0 0,0 0 0,1 0 0,-1 0 0,1-1 0,0 0 0,0 0 0,0 0 0,0 0 0,1-1 0,-1 0 0,1 1 0,0-1 0,0 0 0,-4-7 0,4 6 0,1-1 0,0 1 0,1 0 0,-1-1 0,1 1 0,0-1 0,0 1 0,1-1 0,0 0 0,0 1 0,0-1 0,0 1 0,1-1 0,0 0 0,0 1 0,1 0 0,-1-1 0,1 1 0,4-8 0,-4 10 0,0 0 0,0 0 0,0 1 0,0-1 0,0 1 0,0-1 0,1 1 0,-1 0 0,1 0 0,0 0 0,-1 0 0,1 1 0,0-1 0,0 1 0,0 0 0,0-1 0,1 1 0,-1 1 0,0-1 0,0 0 0,1 1 0,-1 0 0,0-1 0,1 1 0,-1 1 0,0-1 0,0 0 0,1 1 0,-1 0 0,0 0 0,0 0 0,0 0 0,6 3 0,-4-2 0,0 1 0,-1 0 0,1 0 0,-1 0 0,0 1 0,0 0 0,0 0 0,0 0 0,-1 0 0,0 0 0,0 1 0,0-1 0,0 1 0,0 0 0,-1 0 0,0 0 0,0 0 0,2 9 0,-2-6 0,-1-1 0,1 1 0,-1-1 0,-1 1 0,1 0 0,-1-1 0,-1 1 0,1-1 0,-1 1 0,0-1 0,-1 1 0,0-1 0,-3 8 0,4-13 5,0 0 1,0 0-1,0-1 0,0 1 0,0-1 0,-1 1 1,1-1-1,0 1 0,-1-1 0,1 0 1,-1 1-1,0-1 0,1 0 0,-1 0 0,0 0 1,0 0-1,1-1 0,-1 1 0,0 0 0,0-1 1,0 1-1,-3-1 0,-1 1-217,0-1 0,0 0 0,0-1-1,1 0 1,-1 1 0,-7-4 0,-8-1-6614</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8:41.910"/>
    </inkml:context>
    <inkml:brush xml:id="br0">
      <inkml:brushProperty name="width" value="0.05" units="cm"/>
      <inkml:brushProperty name="height" value="0.05" units="cm"/>
      <inkml:brushProperty name="color" value="#AB008B"/>
    </inkml:brush>
  </inkml:definitions>
  <inkml:trace contextRef="#ctx0" brushRef="#br0">252 187 24575,'2'0'0,"9"0"0,-1 0 0,0 0 0,0 1 0,0 1 0,15 3 0,-23-4 0,0 0 0,0-1 0,0 1 0,0 0 0,0 1 0,0-1 0,0 0 0,0 0 0,0 1 0,-1-1 0,1 1 0,0 0 0,-1-1 0,0 1 0,1 0 0,-1 0 0,0 0 0,0 0 0,0 0 0,0 0 0,0 0 0,-1 0 0,1 1 0,0-1 0,-1 0 0,0 0 0,0 1 0,1-1 0,-1 0 0,-1 5 0,0-4 0,0 1 0,0 0 0,0 0 0,0-1 0,-1 1 0,1 0 0,-1-1 0,0 0 0,0 1 0,-1-1 0,1 0 0,-1 0 0,1 0 0,-1-1 0,0 1 0,0-1 0,0 1 0,0-1 0,-1 0 0,1 0 0,-4 1 0,-3 2 0,0 0 0,0-1 0,0-1 0,0 1 0,0-2 0,-17 3 0,21-5 0,0 0 0,0 0 0,0 0 0,0-1 0,0 0 0,0-1 0,0 1 0,0-1 0,1 0 0,-1 0 0,1-1 0,-1 0 0,1 0 0,0 0 0,0 0 0,0-1 0,1 0 0,-1 0 0,1 0 0,0-1 0,0 1 0,0-1 0,1 0 0,-4-7 0,-5-8 0,1 0 0,2-1 0,0 0 0,1 0 0,-5-25 0,11 41 0,1 0 0,0 0 0,1 0 0,-1 0 0,1 0 0,0 0 0,0 0 0,0 0 0,1 0 0,0 0 0,0 1 0,0-1 0,0 0 0,1 0 0,0 1 0,0-1 0,3-5 0,-3 7 0,1 0 0,-1 1 0,0-1 0,1 1 0,-1 0 0,1 0 0,0 0 0,-1 0 0,1 0 0,0 1 0,0-1 0,1 1 0,-1 0 0,0-1 0,0 2 0,1-1 0,-1 0 0,0 1 0,1-1 0,-1 1 0,0 0 0,1 0 0,-1 0 0,0 1 0,1-1 0,4 3 0,-2-1 0,0 0 0,0 1 0,-1-1 0,1 1 0,-1 1 0,0-1 0,0 1 0,0 0 0,0 0 0,-1 0 0,1 1 0,-1 0 0,0 0 0,-1 0 0,1 0 0,-1 0 0,0 1 0,0 0 0,-1-1 0,0 1 0,3 9 0,-4-12 0,0 1 0,0-1 0,0 0 0,0 0 0,-1 1 0,0-1 0,1 0 0,-1 1 0,0-1 0,-1 0 0,1 1 0,0-1 0,-1 0 0,0 1 0,0-1 0,0 0 0,0 0 0,0 0 0,-1 0 0,0 0 0,1 0 0,-1 0 0,0-1 0,0 1 0,0 0 0,-1-1 0,1 0 0,-1 0 0,1 1 0,-1-1 0,0-1 0,0 1 0,0 0 0,0-1 0,0 1 0,0-1 0,0 0 0,0 0 0,0 0 0,-5 0 0,-1 1 0,1-1 0,-1 0 0,0-1 0,1 0 0,-1 0 0,1-1 0,-1 0 0,1 0 0,-1-1 0,1 0 0,-9-3 0,14 3 0,0 1 0,-1-1 0,1 0 0,0 0 0,0-1 0,0 1 0,0-1 0,0 1 0,1-1 0,-1 0 0,1 0 0,0 0 0,0 0 0,0 0 0,0-1 0,0 1 0,1-1 0,-1 1 0,1-1 0,0 0 0,0 1 0,0-1 0,1 0 0,0 0 0,-1 1 0,2-8 0,-2 8 0,1-1 0,0 1 0,0-1 0,1 1 0,-1-1 0,1 1 0,-1-1 0,1 1 0,0 0 0,1-1 0,-1 1 0,0 0 0,1 0 0,0 0 0,0 0 0,0 0 0,0 0 0,0 1 0,1-1 0,-1 1 0,1-1 0,-1 1 0,1 0 0,5-3 0,-4 3 0,0 1 0,1 0 0,-1 0 0,1 0 0,-1 1 0,0-1 0,1 1 0,-1 0 0,1 1 0,-1-1 0,0 1 0,1 0 0,-1 0 0,0 0 0,1 0 0,-1 1 0,0 0 0,0 0 0,5 3 0,-1 0 0,1 0 0,0 1 0,-1 1 0,0-1 0,-1 1 0,1 1 0,-2-1 0,1 1 0,-1 1 0,8 12 0,-12-18 0,-1-1 0,1 1 0,-1 0 0,0 0 0,0 0 0,0 0 0,0-1 0,0 2 0,-1-1 0,1 0 0,-1 0 0,0 0 0,0 0 0,0 0 0,0 0 0,-1 0 0,1 0 0,-1 0 0,0 0 0,0 0 0,0 0 0,0 0 0,0-1 0,-1 1 0,1 0 0,-1-1 0,0 1 0,0-1 0,0 1 0,0-1 0,0 0 0,0 0 0,0 0 0,-1 0 0,1 0 0,-1-1 0,0 1 0,-5 2 0,3-1 0,0-1 0,0 0 0,0 0 0,0 0 0,0-1 0,-1 1 0,1-1 0,-1 0 0,1-1 0,-1 0 0,1 1 0,-1-2 0,1 1 0,0-1 0,-1 1 0,1-2 0,-1 1 0,1 0 0,0-1 0,0 0 0,0 0 0,0-1 0,0 0 0,0 1 0,1-1 0,-1-1 0,1 1 0,0-1 0,0 0 0,0 0 0,1 0 0,-1 0 0,1 0 0,0-1 0,0 0 0,1 0 0,-1 0 0,1 0 0,0 0 0,0 0 0,1 0 0,-2-10 0,2 14 4,1 0 0,0-1-1,-1 1 1,1 0 0,0 0-1,0 0 1,0 0 0,0-1-1,0 1 1,0 0 0,0 0-1,0 0 1,1 0 0,-1-1 0,0 1-1,1 0 1,-1 0 0,1 0-1,-1 0 1,1 0 0,-1 0-1,1 0 1,0 0 0,0 0-1,-1 0 1,1 1 0,0-1-1,0 0 1,0 0 0,0 1-1,2-2 1,-1 1-97,0 1 1,0 0-1,1-1 0,-1 1 1,0 0-1,1 0 0,-1 0 1,0 0-1,1 1 0,-1-1 0,0 1 1,0-1-1,1 1 0,-1 0 1,2 1-1,19 9-6733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3:56.011"/>
    </inkml:context>
    <inkml:brush xml:id="br0">
      <inkml:brushProperty name="width" value="0.05" units="cm"/>
      <inkml:brushProperty name="height" value="0.05" units="cm"/>
      <inkml:brushProperty name="color" value="#AB008B"/>
    </inkml:brush>
  </inkml:definitions>
  <inkml:trace contextRef="#ctx0" brushRef="#br0">573 173 24575,'16'-1'0,"-9"1"0,0 0 0,1 0 0,-1 0 0,0 1 0,0 0 0,13 4 0,-17-4 0,-1 0 0,0 1 0,0-1 0,0 0 0,0 1 0,0 0 0,0-1 0,0 1 0,0 0 0,-1 0 0,1 0 0,-1 0 0,0 1 0,1-1 0,-1 0 0,0 0 0,0 1 0,0-1 0,-1 1 0,1-1 0,0 1 0,-1-1 0,0 5 0,3 9 0,-1 1 0,-1 0 0,-1 1 0,0-1 0,-1 0 0,-1 0 0,-1-1 0,-7 26 0,8-36 0,0 1 0,-1-1 0,1 0 0,-1 0 0,0-1 0,-1 1 0,0 0 0,0-1 0,0 0 0,0 0 0,-1 0 0,0-1 0,0 1 0,0-1 0,0-1 0,-1 1 0,1-1 0,-1 1 0,0-2 0,0 1 0,0-1 0,-1 1 0,1-2 0,-10 3 0,-7-1 0,1 0 0,0-2 0,-1-1 0,1 0 0,-1-1 0,-30-7 0,41 6 0,1-2 0,0 1 0,-1-1 0,2 0 0,-1-1 0,0-1 0,1 0 0,0 0 0,0-1 0,1 0 0,0 0 0,0-1 0,-14-18 0,-14-21 0,-48-85 0,69 105 0,2-1 0,2 0 0,0-1 0,-15-60 0,27 88 0,-1-1 0,1 0 0,-1 0 0,1 1 0,0-1 0,-1 0 0,1 0 0,0 0 0,0 0 0,1 1 0,-1-1 0,0 0 0,0 0 0,1 0 0,-1 1 0,1-1 0,0 0 0,-1 1 0,2-3 0,-1 4 0,0-1 0,0 1 0,0-1 0,0 1 0,0 0 0,0-1 0,-1 1 0,1 0 0,0 0 0,0 0 0,0 0 0,0 0 0,0 0 0,0 0 0,0 0 0,0 0 0,0 0 0,0 0 0,0 1 0,0-1 0,0 0 0,0 1 0,0-1 0,1 1 0,9 6 0,0-1 0,0 1 0,18 16 0,-27-22 0,77 69-1365,-44-38-5461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9:54.956"/>
    </inkml:context>
    <inkml:brush xml:id="br0">
      <inkml:brushProperty name="width" value="0.05" units="cm"/>
      <inkml:brushProperty name="height" value="0.05" units="cm"/>
      <inkml:brushProperty name="color" value="#AB008B"/>
    </inkml:brush>
  </inkml:definitions>
  <inkml:trace contextRef="#ctx0" brushRef="#br0">646 0 24575,'-6'8'0,"1"0"0,0 1 0,0-1 0,1 1 0,0 0 0,0 0 0,1 0 0,1 1 0,-1-1 0,-1 16 0,-4 10 0,-181 627 0,23-90 0,31 8 0,91-338 0,-13 254 0,56-483-341,1 0 0,0 0-1,4 24 1,2-17-6485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59:55.804"/>
    </inkml:context>
    <inkml:brush xml:id="br0">
      <inkml:brushProperty name="width" value="0.05" units="cm"/>
      <inkml:brushProperty name="height" value="0.05" units="cm"/>
      <inkml:brushProperty name="color" value="#AB008B"/>
    </inkml:brush>
  </inkml:definitions>
  <inkml:trace contextRef="#ctx0" brushRef="#br0">823 0 24575,'-4'1'0,"0"0"0,0 0 0,0 0 0,1 0 0,-1 1 0,0-1 0,1 1 0,-1 0 0,1 0 0,0 0 0,0 1 0,0-1 0,0 1 0,0-1 0,0 1 0,1 0 0,-4 5 0,-4 5 0,2 0 0,-1 0 0,-5 15 0,-125 314 0,82-186 0,-27 102 0,68-203 0,16-52 0,-1 0 0,0 0 0,0 0 0,0 0 0,0 0 0,-1-1 0,1 1 0,-1 0 0,0-1 0,1 1 0,-1 0 0,0-1 0,-1 0 0,-2 4 0,3-6 0,0 1 0,0-1 0,1 0 0,-1 0 0,0 1 0,0-1 0,0 0 0,1 0 0,-1-1 0,0 1 0,0 0 0,1-1 0,-1 1 0,0-1 0,0 1 0,1-1 0,-1 0 0,1 0 0,-1 1 0,0-1 0,1 0 0,0-1 0,-1 1 0,1 0 0,-3-3 0,-31-28 0,2-1 0,-35-43 0,40 42 0,-1 1 0,-66-55 0,50 62-1365,26 19-5461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00:09.900"/>
    </inkml:context>
    <inkml:brush xml:id="br0">
      <inkml:brushProperty name="width" value="0.05" units="cm"/>
      <inkml:brushProperty name="height" value="0.05" units="cm"/>
      <inkml:brushProperty name="color" value="#AB008B"/>
    </inkml:brush>
  </inkml:definitions>
  <inkml:trace contextRef="#ctx0" brushRef="#br0">1578 343 24575,'72'1'0,"-27"1"0,0-2 0,0-1 0,-1-3 0,1-2 0,47-12 0,-49 6 0,1 1 0,0 3 0,0 2 0,1 1 0,58 3 0,-97 2 0,-1-1 0,0 1 0,0-1 0,0 0 0,0 0 0,8-3 0,-13 4 0,1 0 0,-1 0 0,0 0 0,1-1 0,-1 1 0,0 0 0,1 0 0,-1 0 0,0 0 0,0 0 0,1-1 0,-1 1 0,0 0 0,0 0 0,1-1 0,-1 1 0,0 0 0,0 0 0,0-1 0,1 1 0,-1 0 0,0-1 0,0 1 0,0 0 0,0 0 0,0-1 0,1 1 0,-1 0 0,0-1 0,0 1 0,0 0 0,0-1 0,0 1 0,0 0 0,0-1 0,-1 0 0,-21-11 0,-23-1 0,0 2 0,-1 2 0,-56-4 0,-144 2 0,201 9 0,-841-1 0,444 6 0,401 2 0,41-5 0,0 0 0,-1 0 0,1 0 0,0 0 0,0 0 0,0 0 0,0 0 0,-1 0 0,1 0 0,0 0 0,0 1 0,0-1 0,0 0 0,-1 0 0,1 0 0,0 0 0,0 0 0,0 0 0,0 1 0,0-1 0,0 0 0,0 0 0,-1 0 0,1 0 0,0 0 0,0 1 0,0-1 0,0 0 0,0 0 0,0 0 0,0 1 0,0-1 0,0 0 0,0 0 0,0 0 0,0 0 0,0 1 0,0-1 0,0 0 0,0 0 0,0 0 0,0 1 0,0-1 0,0 0 0,1 0 0,-1 0 0,0 0 0,0 0 0,0 1 0,0-1 0,0 0 0,23 11 0,80 19 0,1-4 0,0-4 0,2-6 0,113 4 0,432-15 0,-524-8 0,26-2 0,0-7 0,160-34 0,-266 34 0,53-20 0,13-4 0,551-91 0,-575 119 0,150 7 0,-140 3 0,-158-2 0,-427 7 0,1 31 0,-76 70 0,59-9 0,398-83 0,-37 7 0,-1-6 0,-152-2 0,247-13 0,1 3 0,0 1 0,0 2 0,-53 18 0,-3-2 0,-12-5 0,0-4 0,-1-6 0,-205-10 0,342 0 0,-1-1 0,0 0 0,36-10 0,-1 0 0,702-96 0,72-13 0,-656 98 0,314-1 0,-55 6 0,243-89 0,-627 100 0,1 2 0,99 5 0,-32 1 0,378-39 0,-712 35 0,12 4-1365,186-1-5461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00:12.728"/>
    </inkml:context>
    <inkml:brush xml:id="br0">
      <inkml:brushProperty name="width" value="0.05" units="cm"/>
      <inkml:brushProperty name="height" value="0.05" units="cm"/>
      <inkml:brushProperty name="color" value="#AB008B"/>
    </inkml:brush>
  </inkml:definitions>
  <inkml:trace contextRef="#ctx0" brushRef="#br0">553 37 24575,'1'1'0,"0"-1"0,0 1 0,0-1 0,0 1 0,-1-1 0,1 1 0,0-1 0,0 1 0,0 0 0,-1-1 0,1 1 0,0 0 0,-1 0 0,1 0 0,-1 0 0,1-1 0,-1 1 0,1 0 0,-1 0 0,1 0 0,-1 0 0,0 0 0,0 0 0,1 0 0,-1 0 0,0 0 0,0 0 0,0 0 0,0 0 0,-1 2 0,-3 33 0,1-29 0,-1-2 0,0 1 0,-1 0 0,0-1 0,1 0 0,-2 0 0,1 0 0,0-1 0,-1 1 0,0-1 0,-10 4 0,-73 33 0,87-40 0,-22 8 0,0-2 0,-1 0 0,0-2 0,-45 4 0,-102-6 0,166-3 0,0-1 0,0 1 0,0-1 0,0 0 0,-11-4 0,16 5 0,0-1 0,0 1 0,0 0 0,0-1 0,1 1 0,-1-1 0,0 1 0,0-1 0,0 1 0,1-1 0,-1 0 0,0 0 0,1 1 0,-1-1 0,1 0 0,-1 0 0,1 1 0,-1-1 0,1 0 0,-1 0 0,1 0 0,0 0 0,0 0 0,-1 0 0,1 0 0,0 1 0,0-1 0,0 0 0,0 0 0,0 0 0,0 0 0,0 0 0,0 0 0,1 0 0,-1 0 0,0 0 0,0 0 0,1 0 0,-1 0 0,1 1 0,-1-1 0,1 0 0,-1 0 0,1 0 0,-1 1 0,2-2 0,8-9 0,0 0 0,1 1 0,0 0 0,1 1 0,0 0 0,1 1 0,20-11 0,-12 7 0,-18 10 0,85-45 0,-79 43 0,-1 0 0,1 1 0,0 1 0,0-1 0,1 2 0,-1-1 0,0 1 0,16 0 0,-24 1 0,1 0 0,-1 0 0,1 0 0,0 1 0,-1-1 0,1 0 0,0 1 0,-1-1 0,1 1 0,-1-1 0,1 1 0,-1 0 0,1 0 0,-1 0 0,1 0 0,-1 0 0,0 0 0,0 0 0,1 0 0,-1 0 0,0 0 0,0 1 0,0-1 0,0 0 0,-1 1 0,1-1 0,0 1 0,0-1 0,-1 1 0,1 0 0,-1-1 0,0 1 0,1-1 0,-1 1 0,0 0 0,0-1 0,0 1 0,0 0 0,0-1 0,0 1 0,-1 1 0,0 1 0,1 0 0,-1-1 0,0 1 0,0-1 0,-1 0 0,1 1 0,-1-1 0,0 0 0,0 0 0,0 0 0,0 0 0,0 0 0,0-1 0,-1 1 0,0-1 0,1 1 0,-1-1 0,-4 3 0,2-3 0,1 0 0,0-1 0,-1 1 0,1-1 0,-1 0 0,1-1 0,-1 1 0,0-1 0,1 1 0,-1-1 0,1-1 0,-1 1 0,0-1 0,1 1 0,-1-1 0,-7-3 0,11 3 0,-1 1 0,1-1 0,-1 0 0,1 0 0,-1 0 0,1 0 0,-1 0 0,1 0 0,0-1 0,0 1 0,-1 0 0,1-1 0,0 1 0,0-1 0,0 1 0,1-1 0,-1 1 0,-1-3 0,2 1 0,0 1 0,-1-1 0,1 1 0,0-1 0,0 0 0,1 1 0,-1-1 0,0 1 0,1-1 0,0 1 0,-1-1 0,1 1 0,0 0 0,0-1 0,1 1 0,1-3 0,1-1 7,0 1 0,0-1 0,0 1 0,1 0 0,0 0 1,0 1-1,0 0 0,0 0 0,1 0 0,0 0 0,-1 1 0,1 0 0,1 0 0,-1 0 0,0 1 0,11-2 0,-13 3-57,0 0 1,0 0-1,-1 1 1,1 0-1,0 0 1,0 0-1,0 0 1,0 1-1,0-1 1,-1 1-1,1 0 1,0 0-1,0 0 1,-1 1-1,1-1 1,-1 1-1,1 0 1,-1 0-1,0 0 1,0 0-1,0 1 1,0-1-1,0 1 1,0 0-1,-1 0 1,1 0-1,-1 0 1,0 0-1,4 7 1,2 10-6777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16:44.332"/>
    </inkml:context>
    <inkml:brush xml:id="br0">
      <inkml:brushProperty name="width" value="0.05" units="cm"/>
      <inkml:brushProperty name="height" value="0.05" units="cm"/>
      <inkml:brushProperty name="color" value="#AB008B"/>
    </inkml:brush>
  </inkml:definitions>
  <inkml:trace contextRef="#ctx0" brushRef="#br0">1 1123 24575,'2'-133'0,"6"1"0,25-133 0,-14 169 0,4 0 0,5 1 0,51-121 0,-76 208 0,1-1 0,0 0 0,0 1 0,0-1 0,1 1 0,10-14 0,-13 21 0,0-1 0,-1 1 0,1-1 0,0 1 0,0 0 0,0-1 0,0 1 0,0 0 0,0 0 0,0 0 0,0 1 0,0-1 0,0 1 0,0-1 0,1 1 0,-1-1 0,0 1 0,0 0 0,1 0 0,-1 0 0,0 1 0,0-1 0,1 0 0,-1 1 0,0 0 0,0-1 0,0 1 0,0 0 0,3 1 0,58 31 0,-1 2 0,92 70 0,-69-45 0,54 36 0,303 192 0,-385-259-1365,-39-20-5461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16:45.238"/>
    </inkml:context>
    <inkml:brush xml:id="br0">
      <inkml:brushProperty name="width" value="0.05" units="cm"/>
      <inkml:brushProperty name="height" value="0.05" units="cm"/>
      <inkml:brushProperty name="color" value="#AB008B"/>
    </inkml:brush>
  </inkml:definitions>
  <inkml:trace contextRef="#ctx0" brushRef="#br0">1 1 24575,'17'10'0,"-1"0"0,1 1 0,-2 1 0,0 0 0,0 2 0,-1-1 0,-1 2 0,0 0 0,-1 0 0,-1 1 0,18 32 0,2 15 0,-4 1 0,22 72 0,-14-37 0,446 1136-620,-81-221 167,-131-283 332,-42 11 0,-104-230 121,146 505 0,-235-913 54,4 17 361,82 179-1,-108-279-521,2-1 0,0 0 0,1-1 0,34 35 0,-43-48-291,8 8-6428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16:45.962"/>
    </inkml:context>
    <inkml:brush xml:id="br0">
      <inkml:brushProperty name="width" value="0.05" units="cm"/>
      <inkml:brushProperty name="height" value="0.05" units="cm"/>
      <inkml:brushProperty name="color" value="#AB008B"/>
    </inkml:brush>
  </inkml:definitions>
  <inkml:trace contextRef="#ctx0" brushRef="#br0">1 1514 24575,'1'-1'0,"-1"0"0,1-1 0,0 1 0,0 0 0,0 1 0,0-1 0,0 0 0,0 0 0,1 0 0,-1 1 0,0-1 0,0 0 0,1 1 0,-1-1 0,0 1 0,0 0 0,1-1 0,-1 1 0,1 0 0,-1 0 0,0 0 0,1 0 0,1 0 0,0 0 0,1128-189-357,-8-46-1,112-109 358,-1005 259 0,-4-10 0,-5-10 0,252-161 0,-249 108-1246,-194 135-4984</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16:47.359"/>
    </inkml:context>
    <inkml:brush xml:id="br0">
      <inkml:brushProperty name="width" value="0.05" units="cm"/>
      <inkml:brushProperty name="height" value="0.05" units="cm"/>
      <inkml:brushProperty name="color" value="#AB008B"/>
    </inkml:brush>
  </inkml:definitions>
  <inkml:trace contextRef="#ctx0" brushRef="#br0">60 7202 24575,'0'-2'0,"-1"-29"0,1 0 0,1 0 0,2 0 0,1 0 0,2 0 0,14-45 0,66-150 0,75-231 0,-72 103 0,5-134-1068,37-581-1,-99-518 145,-95 682 984,29 639-688,-92-353 0,-19 180 151,109 354 437,-4 1 1,-93-144-1,71 148-516,15 29-2226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16:49.183"/>
    </inkml:context>
    <inkml:brush xml:id="br0">
      <inkml:brushProperty name="width" value="0.05" units="cm"/>
      <inkml:brushProperty name="height" value="0.05" units="cm"/>
      <inkml:brushProperty name="color" value="#AB008B"/>
    </inkml:brush>
  </inkml:definitions>
  <inkml:trace contextRef="#ctx0" brushRef="#br0">4184 2468 24575,'0'-3'0,"-1"-1"0,1 1 0,-1 0 0,1 0 0,-1 0 0,0 0 0,0 0 0,0 0 0,-1 0 0,1 0 0,-1 0 0,1 1 0,-1-1 0,0 1 0,0-1 0,0 1 0,-4-4 0,-49-31 0,34 25 0,-132-78 0,-231-100 0,-125-22 0,-431-194 0,56-93 0,817 459 0,-37-27 0,4-4 0,2-4 0,-148-149 0,112 101 0,-162-115 0,147 123 0,131 101-1365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16:54.917"/>
    </inkml:context>
    <inkml:brush xml:id="br0">
      <inkml:brushProperty name="width" value="0.05" units="cm"/>
      <inkml:brushProperty name="height" value="0.05" units="cm"/>
      <inkml:brushProperty name="color" value="#AB008B"/>
    </inkml:brush>
  </inkml:definitions>
  <inkml:trace contextRef="#ctx0" brushRef="#br0">146 257 24575,'2'0'0,"0"1"0,-1-1 0,1 0 0,0 1 0,0-1 0,-1 1 0,1-1 0,0 1 0,-1 0 0,1 0 0,-1 0 0,1 0 0,-1 0 0,1 0 0,-1 0 0,0 0 0,0 0 0,2 3 0,-3-5 0,-6-13 0,3 7 0,0-1 0,1 0 0,0 1 0,1-1 0,-2-8 0,3 15 0,0 0 0,0 0 0,-1 0 0,1 0 0,0 0 0,0 0 0,0 0 0,0 0 0,0 0 0,0 0 0,1 0 0,-1 0 0,0 0 0,0 0 0,1 0 0,-1 0 0,1 0 0,-1 0 0,1 0 0,-1 0 0,1 0 0,-1 1 0,1-1 0,0 0 0,-1 0 0,1 1 0,0-1 0,0 1 0,0-1 0,0 0 0,-1 1 0,1-1 0,0 1 0,0 0 0,0-1 0,0 1 0,0 0 0,0 0 0,0-1 0,0 1 0,0 0 0,0 0 0,0 0 0,0 0 0,0 0 0,0 0 0,0 1 0,0-1 0,0 0 0,0 0 0,1 1 0,2 1 0,0 0 0,0 0 0,0 0 0,-1 1 0,1-1 0,-1 1 0,0 0 0,1 0 0,-1 0 0,-1 1 0,1-1 0,0 0 0,-1 1 0,2 4 0,27 56 0,-27-51 0,0 0 0,-1 0 0,-1 0 0,0 1 0,-1-1 0,0 0 0,-3 26 0,-3-27 0,-3-24 0,-1-26 0,8 31 0,-1-9 0,0 0 0,1 0 0,1-1 0,0 1 0,1 0 0,1 0 0,6-26 0,-8 42 0,0 0 0,0 0 0,0 0 0,0 0 0,0 0 0,0 0 0,0 0 0,0 1 0,0-1 0,0 0 0,0 0 0,0 0 0,0 0 0,0 0 0,1 0 0,-1 0 0,0 0 0,0 0 0,0 0 0,0 0 0,0 1 0,0-1 0,0 0 0,0 0 0,0 0 0,0 0 0,0 0 0,0 0 0,1 0 0,-1 0 0,0 0 0,0 0 0,0 0 0,0 0 0,0 0 0,0 0 0,0 0 0,0 0 0,1 0 0,-1 0 0,0 0 0,0 0 0,0 0 0,0 0 0,0 0 0,0 0 0,0 0 0,0 0 0,0 0 0,1 0 0,-1 0 0,0 0 0,0 0 0,0 0 0,0-1 0,0 1 0,0 0 0,0 0 0,0 0 0,0 0 0,0 0 0,0 0 0,0 0 0,0 0 0,0 0 0,0 0 0,1-1 0,3 16 0,1 17 0,-10 18 0,5-49 0,0 0 0,0 0 0,0 0 0,0 0 0,0 0 0,0 0 0,-1 0 0,1 0 0,0 0 0,-1 0 0,1-1 0,0 1 0,-1 0 0,1 0 0,-1 0 0,1-1 0,-1 1 0,0 0 0,1 0 0,-1-1 0,0 1 0,1-1 0,-1 1 0,0 0 0,0-1 0,0 0 0,1 1 0,-1-1 0,0 1 0,0-1 0,0 0 0,0 0 0,0 1 0,0-1 0,0 0 0,0 0 0,0 0 0,0 0 0,0 0 0,1 0 0,-1 0 0,0-1 0,0 1 0,0 0 0,0 0 0,0-1 0,0 1 0,0-1 0,1 1 0,-2-1 0,-1-1 0,1 0 0,0-1 0,0 1 0,0 0 0,0-1 0,0 0 0,0 1 0,0-1 0,1 0 0,0 0 0,-1 0 0,1 0 0,0 0 0,1 0 0,-1 0 0,0 0 0,1 0 0,0-1 0,0 1 0,0 0 0,0 0 0,0 0 0,0-1 0,1 1 0,0 0 0,-1 0 0,1 0 0,3-6 0,-3 7 0,-1 0 0,1 0 0,0 0 0,0 0 0,0 1 0,0-1 0,0 0 0,1 0 0,-1 1 0,0-1 0,1 0 0,-1 1 0,1 0 0,0-1 0,-1 1 0,1 0 0,0 0 0,0 0 0,0 0 0,0 0 0,0 0 0,0 0 0,0 1 0,0-1 0,0 1 0,0 0 0,0-1 0,0 1 0,1 0 0,-1 0 0,0 1 0,0-1 0,0 0 0,0 1 0,0-1 0,0 1 0,0-1 0,0 1 0,0 0 0,0 0 0,0 0 0,0 0 0,2 2 0,0 0 0,-1 1 0,0-1 0,0 1 0,-1-1 0,1 1 0,-1 0 0,0 0 0,0 0 0,0 0 0,0 0 0,-1 0 0,0 0 0,1 1 0,-2-1 0,1 0 0,0 1 0,-1-1 0,0 9 0,0-4 0,0 1 0,-1-1 0,0 0 0,0 0 0,-1 0 0,-1 0 0,1 0 0,-5 10 0,6-16 0,-1 0 0,1 0 0,0-1 0,-1 1 0,0 0 0,0-1 0,0 1 0,0-1 0,0 0 0,0 0 0,-1 0 0,1 0 0,-1 0 0,1 0 0,-1-1 0,0 1 0,1-1 0,-1 1 0,0-1 0,0 0 0,0-1 0,0 1 0,0 0 0,0-1 0,0 1 0,-1-1 0,1 0 0,0 0 0,0 0 0,-3-1 0,0-1 0,1 1 0,0-1 0,0-1 0,0 1 0,0-1 0,0 1 0,0-1 0,0-1 0,1 1 0,0-1 0,0 1 0,0-1 0,0-1 0,0 1 0,-5-9 0,1-1 0,0 0 0,1 0 0,1-1 0,0 0 0,1 0 0,1-1 0,0 1 0,1-1 0,0 0 0,2 0 0,0 0 0,1-21 0,0 34 0,1 0 0,-1 1 0,1-1 0,-1 0 0,1 1 0,0-1 0,0 1 0,0-1 0,0 1 0,0-1 0,1 1 0,-1 0 0,1-1 0,-1 1 0,1 0 0,0 0 0,2-2 0,-2 4 0,-1-1 0,1 0 0,-1 1 0,1-1 0,-1 1 0,1-1 0,0 1 0,-1 0 0,1-1 0,-1 1 0,1 0 0,0 0 0,-1 1 0,1-1 0,-1 0 0,1 0 0,0 1 0,-1-1 0,1 1 0,-1-1 0,2 2 0,2 0 0,0 1 0,0 1 0,0-1 0,-1 0 0,1 1 0,-1 0 0,0 0 0,0 1 0,0-1 0,-1 1 0,0-1 0,0 1 0,0 0 0,3 8 0,-2-2 0,0 1 0,-1-1 0,-1 1 0,0-1 0,1 14 0,-3-22 0,0 1 0,0-1 0,0 0 0,0 1 0,0-1 0,0 0 0,-1 1 0,0-1 0,0 0 0,0 0 0,0 0 0,0 0 0,0 0 0,-1 0 0,0 0 0,1 0 0,-1 0 0,0-1 0,0 1 0,-1-1 0,1 1 0,-4 2 0,5-5 0,1 1 0,-1-1 0,0 1 0,0-1 0,1 1 0,-1-1 0,0 0 0,0 1 0,0-1 0,0 0 0,1 0 0,-1 0 0,0 0 0,0 0 0,0 0 0,0 0 0,0 0 0,0 0 0,1 0 0,-1 0 0,0 0 0,0 0 0,0-1 0,0 1 0,1 0 0,-1-1 0,0 1 0,0-1 0,-1 0 0,1-1 0,-1 0 0,1 0 0,-1 0 0,1 0 0,0 0 0,0 0 0,0 0 0,0-1 0,0 1 0,-1-5 0,-5-59 0,7 65 0,0-6 0,1 0 0,-1 0 0,1 0 0,1 0 0,3-10 0,-5 16 0,0 0 0,0 0 0,1 0 0,-1 0 0,0 1 0,1-1 0,-1 0 0,1 0 0,-1 1 0,1-1 0,-1 0 0,1 1 0,-1-1 0,1 1 0,0-1 0,-1 1 0,1-1 0,0 1 0,0-1 0,-1 1 0,3-1 0,-2 1 0,0 1 0,0-1 0,0 0 0,0 1 0,0-1 0,1 1 0,-1-1 0,0 1 0,0 0 0,0-1 0,-1 1 0,1 0 0,0 0 0,0 0 0,0 0 0,-1-1 0,1 1 0,0 0 0,-1 0 0,1 0 0,0 3 0,4 5 0,-1 1 0,0 0 0,0 0 0,-1 0 0,0 1 0,-1-1 0,0 1 0,0 12 0,0 90 0,-2-113 0,-1 12 0,-1 1 0,0-1 0,0 0 0,-1 0 0,-1 0 0,0 0 0,0 0 0,-2-1 0,1 0 0,-9 13 0,12-21 0,0 1 0,0-1 0,0 0 0,-1 0 0,1 0 0,-1 0 0,0-1 0,0 1 0,0-1 0,0 1 0,0-1 0,0 0 0,0 0 0,-1 0 0,1-1 0,-1 1 0,0-1 0,1 0 0,-1 0 0,0 0 0,0-1 0,0 1 0,1-1 0,-1 0 0,0 0 0,0 0 0,0 0 0,0-1 0,1 0 0,-1 0 0,0 0 0,0 0 0,1 0 0,-1-1 0,1 1 0,-5-4 0,3 1 0,-1-1 0,1 0 0,0 0 0,1 0 0,-1 0 0,1-1 0,0 0 0,0 0 0,1 0 0,0 0 0,0-1 0,0 1 0,1-1 0,0 0 0,1 0 0,-1 0 0,1 1 0,0-1 0,1-11 0,-2-13 0,2 0 0,8-61 0,-6 78 0,1 1 0,0-1 0,1 1 0,0 0 0,1 0 0,1 0 0,0 1 0,0 0 0,1 0 0,1 0 0,16-18 0,-20 25 0,0 1 0,1 0 0,0 0 0,-1 0 0,1 1 0,1-1 0,-1 1 0,0 0 0,1 1 0,0-1 0,-1 1 0,1 0 0,0 0 0,0 1 0,0 0 0,0 0 0,0 0 0,1 1 0,-1 0 0,0 0 0,0 1 0,0 0 0,0 0 0,0 0 0,0 0 0,0 1 0,0 0 0,9 5 0,-7-2 0,0 0 0,0 0 0,0 1 0,-1 0 0,0 1 0,0 0 0,-1 0 0,0 0 0,0 1 0,0-1 0,-1 2 0,0-1 0,-1 0 0,0 1 0,0 0 0,-1 0 0,3 12 0,-3-9 0,0-1 0,-1 1 0,0 0 0,-1-1 0,0 1 0,-1 0 0,0 0 0,-1-1 0,0 1 0,-1 0 0,0-1 0,-1 1 0,-7 17 0,9-26 0,0-1 0,0 0 0,0 1 0,0-1 0,0 0 0,0 0 0,-1 0 0,1 0 0,-1 0 0,1 0 0,-1 0 0,0 0 0,0-1 0,0 1 0,0-1 0,0 1 0,0-1 0,0 0 0,0 0 0,-1 0 0,1 0 0,0 0 0,-1-1 0,1 1 0,-1-1 0,1 1 0,0-1 0,-1 0 0,1 0 0,-1 0 0,1 0 0,-1 0 0,1-1 0,-1 1 0,1-1 0,-1 0 0,1 1 0,0-1 0,0 0 0,-1 0 0,1-1 0,-3-1 0,-4-3 0,1 0 0,0-1 0,0 1 0,0-2 0,1 1 0,0-1 0,1 0 0,-11-17 0,8 6 0,0-1 0,2-1 0,0 1 0,2-1 0,0-1 0,1 1 0,1-1 0,1 1 0,1-1 0,1 0 0,1 1 0,4-25 0,-5 42 0,1 1 0,-1-1 0,1 1 0,0-1 0,0 1 0,0 0 0,0-1 0,0 1 0,1 0 0,0 0 0,-1 0 0,1 0 0,0 0 0,1 0 0,-1 0 0,0 1 0,1-1 0,-1 1 0,1 0 0,0 0 0,0 0 0,0 0 0,0 0 0,0 1 0,0-1 0,1 1 0,-1 0 0,0 0 0,6-1 0,-2 1 0,1 1 0,0 0 0,0 1 0,-1 0 0,1 0 0,0 1 0,-1-1 0,1 2 0,-1-1 0,0 1 0,0 0 0,9 6 0,-7-4 0,0 1 0,-1 0 0,0 0 0,0 1 0,0 0 0,-1 1 0,0-1 0,-1 1 0,1 1 0,-2-1 0,1 1 0,-1 0 0,-1 0 0,1 1 0,-2-1 0,1 1 0,-1 0 0,-1 0 0,0 0 0,0 0 0,-1 1 0,0-1 0,-1 0 0,0 1 0,-1-1 0,0 0 0,0 0 0,-1 0 0,0 1 0,-1-2 0,-1 1 0,1 0 0,-1-1 0,-1 1 0,0-1 0,0 0 0,-1-1 0,0 1 0,0-1 0,-1 0 0,0-1 0,-8 7 0,8-8 0,0-1 0,0 0 0,0 0 0,-1 0 0,0-1 0,0 0 0,0-1 0,0 0 0,0 0 0,-10 1 0,15-3 0,1-1 0,0 0 0,-1 0 0,1 0 0,-1 0 0,1-1 0,-1 1 0,1 0 0,0-1 0,-1 0 0,1 0 0,0 0 0,-1 0 0,1 0 0,0 0 0,-3-2 0,3 0 0,-1 1 0,1-1 0,0 0 0,0 0 0,-1 0 0,2 0 0,-1 0 0,0 0 0,1 0 0,-1-1 0,1 1 0,0-1 0,0 1 0,0-5 0,-3-16 0,0-1 0,1-38 0,3 51 0,0 0 0,1 0 0,0 1 0,1-1 0,1 1 0,0-1 0,6-16 0,-8 27 0,-1 0 0,0 0 0,0 0 0,1 0 0,-1 0 0,1 0 0,-1 0 0,1 0 0,-1 0 0,1 0 0,0 1 0,-1-1 0,1 0 0,0 0 0,0 1 0,-1-1 0,1 1 0,0-1 0,0 0 0,0 1 0,0 0 0,2-2 0,-3 3 0,1-1 0,0 1 0,-1-1 0,1 1 0,-1-1 0,1 1 0,0 0 0,-1-1 0,1 1 0,-1-1 0,1 1 0,-1 0 0,0 0 0,1-1 0,-1 1 0,0 0 0,0 0 0,1-1 0,-1 1 0,0 0 0,0 1 0,4 50 0,-5-42 0,-1 0 0,0-1 0,-1 1 0,-1-1 0,-6 15 0,9-21 0,-1 0 0,1 0 0,-1 0 0,0 0 0,0-1 0,0 1 0,0 0 0,0-1 0,-1 0 0,1 1 0,-1-1 0,1 0 0,-1-1 0,0 1 0,0 0 0,0-1 0,0 1 0,0-1 0,0 0 0,-5 1 0,6-2 4,1 0 0,0 0 0,0 0 0,0 0 0,0 0 0,0 0-1,-1-1 1,1 1 0,0 0 0,0-1 0,0 1 0,0-1 0,0 1 0,0-1 0,0 0 0,0 1-1,0-1 1,1 0 0,-1 0 0,0 1 0,0-1 0,1 0 0,-1 0 0,0 0 0,1 0-1,-1 0 1,1 0 0,-1 0 0,0-2 0,-6-32-1486,6 14-5344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3:56.817"/>
    </inkml:context>
    <inkml:brush xml:id="br0">
      <inkml:brushProperty name="width" value="0.05" units="cm"/>
      <inkml:brushProperty name="height" value="0.05" units="cm"/>
      <inkml:brushProperty name="color" value="#AB008B"/>
    </inkml:brush>
  </inkml:definitions>
  <inkml:trace contextRef="#ctx0" brushRef="#br0">236 41 24575,'-1'0'0,"1"0"0,-1 0 0,1 0 0,0 0 0,-1 0 0,1 0 0,-1 0 0,1 0 0,0-1 0,-1 1 0,1 0 0,0 0 0,-1 0 0,1 0 0,-1-1 0,1 1 0,0 0 0,-1 0 0,1 0 0,0-1 0,0 1 0,-1 0 0,1-1 0,0 1 0,0 0 0,-1-1 0,1 1 0,0 0 0,0-1 0,0 1 0,0 0 0,-1-1 0,1 1 0,0-1 0,0 1 0,0 0 0,0-1 0,0 1 0,0-1 0,0 1 0,0 0 0,0-1 0,0 1 0,0-1 0,0 1 0,0 0 0,1-1 0,-1 1 0,0 0 0,0-1 0,0 1 0,1-1 0,-1 1 0,0 0 0,0 0 0,1-1 0,-1 0 0,19-18 0,-17 18 0,0 0 0,0 1 0,0-1 0,0 1 0,0-1 0,0 1 0,0-1 0,0 1 0,0 0 0,0 0 0,1 0 0,-1 0 0,0 1 0,0-1 0,0 1 0,0-1 0,0 1 0,0-1 0,0 1 0,0 0 0,3 2 0,-3-1 0,1 1 0,-1-1 0,0 1 0,0-1 0,0 1 0,0 0 0,0 0 0,0 0 0,-1 0 0,0 0 0,0 0 0,2 5 0,1 11 0,-1 0 0,-1-1 0,0 39 0,-2-46 0,1 39 0,1 16 0,-8 81 0,4-129 0,-1 0 0,0 0 0,-2 0 0,0 0 0,-1 0 0,0-1 0,-1 0 0,-1-1 0,-13 21 0,19-35 0,1 0 0,-1 0 0,1 1 0,-1-1 0,0 0 0,0 0 0,1-1 0,-1 1 0,-1 0 0,1-1 0,0 1 0,0-1 0,0 0 0,-1 0 0,1 0 0,-1 0 0,1 0 0,-1 0 0,1 0 0,-1-1 0,0 0 0,1 1 0,-1-1 0,1 0 0,-1 0 0,0 0 0,1-1 0,-1 1 0,0-1 0,1 1 0,-1-1 0,1 0 0,-1 0 0,1 0 0,0 0 0,-1-1 0,1 1 0,0 0 0,0-1 0,0 0 0,-2-1 0,-7-7 0,0 0 0,1-1 0,0 0 0,1-1 0,-15-23 0,10 13 20,2-1 0,0 0 0,1-1 0,2 0 0,-11-42 0,16 48-169,1 1 1,1 0-1,0-1 1,2 1-1,0-1 1,1 1-1,0-1 1,2 1-1,6-25 1,-4 22-6678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16:57.700"/>
    </inkml:context>
    <inkml:brush xml:id="br0">
      <inkml:brushProperty name="width" value="0.05" units="cm"/>
      <inkml:brushProperty name="height" value="0.05" units="cm"/>
      <inkml:brushProperty name="color" value="#AB008B"/>
    </inkml:brush>
  </inkml:definitions>
  <inkml:trace contextRef="#ctx0" brushRef="#br0">883 17 24575,'0'-1'0,"-1"0"0,1 0 0,0 1 0,-1-1 0,1 0 0,-1 0 0,1 0 0,-1 1 0,1-1 0,-1 0 0,1 1 0,-1-1 0,0 0 0,1 1 0,-1-1 0,0 1 0,1-1 0,-1 1 0,0-1 0,0 1 0,0-1 0,1 1 0,-1 0 0,0 0 0,0-1 0,0 1 0,0 0 0,0 0 0,0 0 0,0 0 0,-1 0 0,-31 0 0,4 4 0,1 2 0,-1 2 0,1 0 0,0 2 0,-41 20 0,45-18 0,-1-2 0,0 0 0,-1-1 0,1-2 0,-2 0 0,1-2 0,-37 3 0,57-8 0,-48 0 0,-75 11 0,95-7-109,8-1-205,1 2 0,0 0 0,-36 12 0,47-10-6512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16:58.720"/>
    </inkml:context>
    <inkml:brush xml:id="br0">
      <inkml:brushProperty name="width" value="0.05" units="cm"/>
      <inkml:brushProperty name="height" value="0.05" units="cm"/>
      <inkml:brushProperty name="color" value="#AB008B"/>
    </inkml:brush>
  </inkml:definitions>
  <inkml:trace contextRef="#ctx0" brushRef="#br0">311 0 24575,'-3'1'0,"0"-1"0,0 1 0,0 0 0,0 0 0,0 0 0,1 0 0,-1 0 0,0 1 0,1-1 0,-1 1 0,1-1 0,-1 1 0,1 0 0,0 0 0,0 0 0,0 1 0,0-1 0,0 0 0,0 1 0,-1 2 0,-34 66 0,17-32 0,10-25 0,0 0 0,-1-1 0,-1-1 0,0 0 0,0-1 0,-1 0 0,-1-1 0,-15 10 0,-44 35 0,72-55 0,1 0 0,0 0 0,0 0 0,0 0 0,-1 1 0,1-1 0,0 0 0,0 0 0,0 0 0,-1 0 0,1 0 0,0 1 0,0-1 0,0 0 0,0 0 0,-1 0 0,1 1 0,0-1 0,0 0 0,0 0 0,0 0 0,0 1 0,0-1 0,0 0 0,0 0 0,0 1 0,0-1 0,0 0 0,0 0 0,0 0 0,0 1 0,0-1 0,0 0 0,0 0 0,0 1 0,0-1 0,0 0 0,0 0 0,0 0 0,0 1 0,0-1 0,1 0 0,-1 0 0,0 0 0,0 1 0,0-1 0,16 3 0,28-6 0,-37 2 0,120-7 0,237 15 0,-324-4-341,1 2 0,-1 2-1,53 16 1,-66-13-6485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17:04.608"/>
    </inkml:context>
    <inkml:brush xml:id="br0">
      <inkml:brushProperty name="width" value="0.05" units="cm"/>
      <inkml:brushProperty name="height" value="0.05" units="cm"/>
      <inkml:brushProperty name="color" value="#AB008B"/>
    </inkml:brush>
  </inkml:definitions>
  <inkml:trace contextRef="#ctx0" brushRef="#br0">5840 4635 24575,'-3'2'0,"-1"0"0,1 1 0,0-1 0,-1 0 0,0-1 0,1 1 0,-1-1 0,0 0 0,0 1 0,0-2 0,0 1 0,-5 0 0,-55 2 0,44-3 0,-529-1 0,527 0 0,-1-2 0,1 0 0,-40-12 0,35 8 0,-49-7 0,-1 9 0,51 5 0,-1-1 0,1-2 0,-1-1 0,1-1 0,1-1 0,-27-9 0,-670-308 0,647 281 0,-130-98 0,-53-73 0,37 28 0,-490-383 0,424 354 0,-275-227 0,455 345 0,4-3 0,-154-195 0,141 122 0,-101-202 0,-7-12 0,122 227 0,-186-302 0,253 393 60,-36-97 0,10 18-1545,48 119-5341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53.152"/>
    </inkml:context>
    <inkml:brush xml:id="br0">
      <inkml:brushProperty name="width" value="0.05" units="cm"/>
      <inkml:brushProperty name="height" value="0.05" units="cm"/>
      <inkml:brushProperty name="color" value="#E71224"/>
    </inkml:brush>
  </inkml:definitions>
  <inkml:trace contextRef="#ctx0" brushRef="#br0">349 118 24575,'0'10'0,"0"0"0,-1-1 0,0 1 0,0-1 0,-1 1 0,0-1 0,-1 1 0,0-1 0,-1 0 0,-8 16 0,9-21 0,1 0 0,-1-1 0,0 1 0,-1-1 0,1 0 0,-1 0 0,1 0 0,-1-1 0,0 1 0,0-1 0,0 0 0,0 0 0,0 0 0,-1-1 0,1 1 0,0-1 0,-1 0 0,1-1 0,-1 1 0,1-1 0,-1 1 0,1-1 0,-1-1 0,-8 0 0,10 0 0,0 1 0,1-1 0,-1 0 0,1 1 0,-1-1 0,1 0 0,-1 0 0,1-1 0,0 1 0,0 0 0,-1-1 0,1 0 0,0 1 0,0-1 0,1 0 0,-1 0 0,0 0 0,0 0 0,1 0 0,0 0 0,-1-1 0,1 1 0,0 0 0,0-1 0,0 1 0,0-1 0,1 1 0,-1-1 0,1 0 0,-1 1 0,1-1 0,0 0 0,0 1 0,0-1 0,1-4 0,-1 2 0,1 0 0,-1 0 0,1 0 0,1 0 0,-1 0 0,1 0 0,-1 0 0,1 0 0,1 1 0,-1-1 0,1 1 0,-1-1 0,1 1 0,0 0 0,1 0 0,-1 0 0,8-6 0,-6 7 0,0 1 0,0-1 0,0 0 0,0 1 0,0 0 0,0 0 0,1 1 0,-1 0 0,1 0 0,-1 0 0,1 0 0,-1 1 0,1 0 0,-1 0 0,1 0 0,-1 1 0,1 0 0,-1 0 0,11 4 0,-13-4 0,1 1 0,0 0 0,-1 1 0,0-1 0,1 0 0,-1 1 0,0 0 0,-1 0 0,1 0 0,0 0 0,-1 0 0,1 1 0,-1-1 0,0 1 0,0-1 0,-1 1 0,1 0 0,-1 0 0,0 0 0,0 0 0,0 0 0,0 0 0,-1 0 0,1 0 0,-1 0 0,0 0 0,-1 7 0,0-5 0,1-1 0,-1 0 0,0 0 0,-1 0 0,1 0 0,-1 0 0,0 0 0,0 0 0,0-1 0,-1 1 0,0-1 0,0 0 0,0 1 0,0-1 0,-1 0 0,1-1 0,-1 1 0,0-1 0,-5 4 0,2-2 0,-1-1 0,-1 0 0,1 0 0,0 0 0,-1-1 0,0 0 0,0-1 0,0 0 0,0-1 0,-15 2 0,13-3 0,-1 0 0,1-1 0,-1 0 0,1 0 0,-1-1 0,1-1 0,0 0 0,-16-6 0,21 6 0,1 1 0,-1-1 0,0 0 0,1-1 0,-1 1 0,1-1 0,0 0 0,1-1 0,-1 1 0,1-1 0,-1 0 0,1 0 0,1 0 0,-7-11 0,7 10 0,1 0 0,0 0 0,0 0 0,0 0 0,0 0 0,1-1 0,0 1 0,1 0 0,-1-1 0,1 1 0,0 0 0,1-1 0,-1 1 0,1 0 0,1-1 0,-1 1 0,1 0 0,0 0 0,1 0 0,-1 0 0,1 0 0,0 1 0,1-1 0,-1 1 0,1 0 0,0 0 0,0 0 0,1 0 0,-1 1 0,6-4 0,-3 3 0,-1 1 0,1 0 0,-1 0 0,1 0 0,1 1 0,-1 0 0,0 1 0,1-1 0,-1 1 0,1 1 0,0 0 0,-1 0 0,1 0 0,0 1 0,0 0 0,0 0 0,-1 1 0,1 0 0,0 1 0,-1-1 0,1 2 0,-1-1 0,1 1 0,8 5 0,-12-7 0,-1 1 0,0 0 0,1 1 0,-1-1 0,0 0 0,-1 1 0,1 0 0,0 0 0,-1 0 0,1 0 0,-1 0 0,0 0 0,0 0 0,0 1 0,-1-1 0,1 1 0,-1 0 0,0-1 0,0 1 0,0 0 0,0 0 0,-1-1 0,0 1 0,0 0 0,0 0 0,0 0 0,0 0 0,-1-1 0,1 1 0,-1 0 0,0 0 0,0-1 0,-1 1 0,1 0 0,-1-1 0,0 0 0,1 1 0,-2-1 0,1 0 0,0 0 0,-1 0 0,1 0 0,-1 0 0,0-1 0,0 1 0,0-1 0,0 0 0,0 0 0,-1 0 0,1 0 0,-1 0 0,-4 1 0,5-2 0,0 0 0,0 0 0,0 0 0,-1-1 0,1 1 0,0-1 0,0 0 0,0 0 0,0 0 0,0 0 0,0 0 0,-1-1 0,1 1 0,0-1 0,0 0 0,0 0 0,0 0 0,1-1 0,-1 1 0,0-1 0,0 1 0,1-1 0,-5-4 0,4 3 0,0-1 0,0 0 0,1-1 0,-1 1 0,1 0 0,0-1 0,1 1 0,-1-1 0,1 1 0,0-1 0,0 0 0,0 0 0,0 1 0,1-1 0,0-5 0,0 1 0,1 0 0,0 0 0,0 1 0,1-1 0,0 0 0,0 1 0,6-13 0,-8 19 0,1 1 0,0-1 0,-1 0 0,1 0 0,0 0 0,0 1 0,0-1 0,0 0 0,1 1 0,-1-1 0,0 1 0,1 0 0,-1-1 0,1 1 0,-1 0 0,1 0 0,0 0 0,-1 0 0,1 0 0,0 0 0,0 0 0,0 1 0,0-1 0,-1 1 0,1-1 0,0 1 0,0 0 0,0-1 0,0 1 0,0 0 0,0 1 0,0-1 0,0 0 0,0 0 0,0 1 0,0-1 0,0 1 0,2 1 0,-1 0 0,1 1 0,-1-1 0,0 1 0,0 0 0,-1 0 0,1 0 0,-1 0 0,1 1 0,-1-1 0,0 0 0,0 1 0,0 0 0,-1-1 0,1 1 0,-1 0 0,0 0 0,0 0 0,-1 0 0,1 0 0,-1 6 0,2 11 0,-1 0 0,-3 31 0,2-46 12,-1 0 0,0 0 0,-1 0 0,0 0 0,0 0 0,0-1 0,-1 1 0,1-1 0,-5 7 0,6-11-47,0 1-1,1-1 1,-1 0 0,0 0-1,0 0 1,0 1-1,0-1 1,0 0 0,0 0-1,-1 0 1,1 0 0,0-1-1,0 1 1,-1 0 0,1 0-1,-1-1 1,1 1 0,0-1-1,-1 1 1,1-1-1,-1 0 1,1 0 0,-1 1-1,1-1 1,-1 0 0,1 0-1,-1 0 1,0-1 0,1 1-1,0 0 1,-1-1 0,1 1-1,-1-1 1,1 1-1,-1-1 1,1 1 0,0-1-1,-1 0 1,1 0 0,0 0-1,-2-1 1,-7-9-6791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3:05.676"/>
    </inkml:context>
    <inkml:brush xml:id="br0">
      <inkml:brushProperty name="width" value="0.05" units="cm"/>
      <inkml:brushProperty name="height" value="0.05" units="cm"/>
      <inkml:brushProperty name="color" value="#E71224"/>
    </inkml:brush>
  </inkml:definitions>
  <inkml:trace contextRef="#ctx0" brushRef="#br0">213 89 24575,'0'3'0,"0"0"0,0-1 0,0 1 0,0 0 0,-1 0 0,1-1 0,-1 1 0,1 0 0,-1-1 0,0 1 0,0-1 0,0 1 0,-1-1 0,1 1 0,-1-1 0,1 0 0,-1 0 0,0 1 0,0-1 0,0 0 0,0-1 0,-2 3 0,0-2 0,1-1 0,0 0 0,-1 0 0,1 0 0,0 0 0,-1 0 0,1-1 0,-1 1 0,1-1 0,-1 0 0,0 0 0,1-1 0,-1 1 0,1-1 0,-1 1 0,1-1 0,-4-2 0,4 3 0,1-1 0,0 1 0,-1-1 0,1 0 0,0 0 0,0 0 0,0 0 0,0 0 0,0-1 0,0 1 0,0-1 0,0 1 0,0-1 0,1 1 0,-1-1 0,1 0 0,-1 0 0,1 0 0,0 0 0,-1 0 0,1 0 0,0 0 0,0-1 0,1 1 0,-1 0 0,0-1 0,1 1 0,0 0 0,-1-1 0,1 1 0,0 0 0,0-1 0,0 1 0,1-1 0,-1 1 0,1-3 0,0 1 0,1-1 0,-1 1 0,1-1 0,0 1 0,1 0 0,-1 0 0,1 0 0,-1 0 0,1 0 0,0 0 0,1 1 0,-1-1 0,1 1 0,-1 0 0,1 0 0,0 1 0,5-4 0,-5 4 0,-1 0 0,1 1 0,0-1 0,0 1 0,0 0 0,0 0 0,0 0 0,0 1 0,0 0 0,0-1 0,0 1 0,0 0 0,0 1 0,0-1 0,0 1 0,0 0 0,0 0 0,0 0 0,5 3 0,-7-4 0,-1 1 0,1 0 0,-1 1 0,1-1 0,-1 0 0,0 0 0,0 1 0,1-1 0,-1 0 0,0 1 0,0-1 0,0 1 0,-1-1 0,1 1 0,0 0 0,0-1 0,-1 1 0,1 2 0,-1-1 0,1 0 0,-1 1 0,0-1 0,-1 0 0,1 1 0,-1-1 0,1 0 0,-1 1 0,0-1 0,0 0 0,0 0 0,-3 6 0,0-3 0,0 0 0,-1 1 0,0-2 0,1 1 0,-2-1 0,1 1 0,-1-1 0,1-1 0,-11 7 0,14-9 0,0-1 0,0 1 0,0-1 0,-1 1 0,1-1 0,-1 0 0,1 0 0,-1 0 0,0 0 0,1-1 0,-1 1 0,0-1 0,1 1 0,-1-1 0,0 0 0,0 0 0,1 0 0,-1-1 0,0 1 0,1 0 0,-1-1 0,0 0 0,1 0 0,-1 0 0,1 0 0,-1 0 0,1 0 0,-5-4 0,6 5 0,0-1 0,0 0 0,0 0 0,1 0 0,-1 1 0,0-1 0,0 0 0,1 0 0,-1 0 0,0 0 0,1-1 0,-1 1 0,1 0 0,0 0 0,-1 0 0,1 0 0,0 0 0,0-1 0,-1 1 0,1 0 0,0 0 0,0 0 0,0-1 0,1 1 0,-1-2 0,1 1 0,0 0 0,0 0 0,1 0 0,-1 0 0,0 0 0,1 0 0,-1 1 0,1-1 0,0 0 0,-1 1 0,1-1 0,3-1 0,2-1 0,-1 0 0,1 1 0,-1 0 0,1 0 0,0 1 0,0 0 0,12-2 0,-15 4 0,1 0 0,-1 0 0,0 0 0,1 1 0,-1-1 0,0 1 0,0 1 0,1-1 0,-1 0 0,0 1 0,0 0 0,-1 0 0,1 0 0,0 1 0,5 3 0,-8-5 0,0 0 0,1 1 0,-1-1 0,0 0 0,0 1 0,0-1 0,0 1 0,0-1 0,0 1 0,0 0 0,-1-1 0,1 1 0,-1 0 0,1 0 0,-1-1 0,1 1 0,-1 0 0,0 0 0,0 0 0,0-1 0,0 1 0,0 0 0,0 0 0,-1 0 0,1-1 0,-1 1 0,1 0 0,-1 0 0,1-1 0,-1 1 0,0 0 0,0-1 0,0 1 0,0-1 0,0 1 0,0-1 0,-1 0 0,1 1 0,-2 0 0,1 0 0,-1 0 0,1 0 0,-1 0 0,1 0 0,-1-1 0,0 1 0,0-1 0,0 0 0,0 0 0,0 0 0,0 0 0,0-1 0,0 1 0,0-1 0,0 1 0,0-1 0,0 0 0,0-1 0,0 1 0,0 0 0,-1-1 0,1 0 0,0 1 0,0-1 0,1 0 0,-1-1 0,0 1 0,0-1 0,0 1 0,1-1 0,-1 0 0,-3-3 0,2 2 0,-1 0 0,1 0 0,0-1 0,0 0 0,1 1 0,-1-1 0,1-1 0,0 1 0,0 0 0,0-1 0,0 0 0,1 1 0,0-1 0,0 0 0,0 0 0,1-1 0,0 1 0,-2-9 0,3 12 0,0 0 0,1 0 0,-1 0 0,0 0 0,1 0 0,0 0 0,-1 1 0,1-1 0,0 0 0,0 0 0,0 1 0,0-1 0,0 0 0,0 1 0,0-1 0,1 1 0,-1-1 0,0 1 0,1 0 0,-1-1 0,1 1 0,0 0 0,-1 0 0,1 0 0,0 1 0,0-1 0,-1 0 0,1 0 0,0 1 0,0 0 0,0-1 0,4 1 0,-4-1 0,1 1 0,-1 0 0,0 0 0,1 0 0,-1 1 0,0-1 0,1 0 0,-1 1 0,0 0 0,0-1 0,0 1 0,1 0 0,-1 0 0,0 0 0,0 1 0,0-1 0,0 0 0,-1 1 0,1-1 0,0 1 0,0 0 0,-1 0 0,1-1 0,-1 1 0,0 0 0,0 0 0,2 3 0,-2-2 0,0 0 0,0 1 0,-1-1 0,0 0 0,1 0 0,-1 0 0,0 0 0,0 1 0,-1-1 0,1 0 0,-1 0 0,1 0 0,-1 0 0,0 0 0,0 0 0,0 0 0,-1 0 0,1 0 0,-1-1 0,1 1 0,-1 0 0,0-1 0,0 1 0,0-1 0,-1 0 0,1 0 0,0 0 0,-1 0 0,0 0 0,-5 3 0,2-1 0,-1 0 0,0 0 0,-1-1 0,1 0 0,-1 0 0,1-1 0,-1 1 0,0-2 0,0 1 0,0-1 0,-13 0 0,19-1 0,0 0 0,1 0 0,-1-1 0,0 1 0,0 0 0,1-1 0,-1 1 0,1-1 0,-1 0 0,0 1 0,1-1 0,-1 0 0,1 0 0,-1 0 0,1 0 0,0 0 0,-1 0 0,1-1 0,0 1 0,0 0 0,0-1 0,0 1 0,-1-2 0,1 0 0,0 0 0,0 0 0,0 0 0,0 0 0,1 0 0,-1 0 0,1-1 0,0 1 0,0 0 0,0 0 0,0 0 0,1-4 0,0 2 0,0 1 0,0-1 0,0 1 0,0 0 0,1 0 0,0-1 0,-1 1 0,1 0 0,1 0 0,-1 1 0,1-1 0,0 0 0,-1 1 0,1-1 0,1 1 0,-1 0 0,0 0 0,7-3 0,-8 4 0,0 1 0,1 1 0,-1-1 0,0 0 0,1 0 0,-1 1 0,1-1 0,-1 1 0,0 0 0,1 0 0,-1 0 0,1 0 0,-1 0 0,1 1 0,-1-1 0,0 1 0,1-1 0,-1 1 0,0 0 0,1 0 0,1 1 0,-1 0 0,0 1 0,-1-1 0,1 1 0,-1-1 0,1 1 0,-1 0 0,0 0 0,0 0 0,-1 0 0,1 0 0,0 0 0,1 7 0,1 4 0,0 1 0,-2 0 0,1-1 0,-2 1 0,0 25 0,-2-29 0,0 1 0,0-1 0,-1 0 0,-6 18 0,8-27 0,-1 1 0,0-1 0,-1 1 0,1-1 0,0 1 0,-1-1 0,1 0 0,-1 0 0,0 0 0,1 0 0,-4 3 0,3-4 0,1-1 0,0 1 0,0 0 0,0-1 0,0 0 0,-1 1 0,1-1 0,0 0 0,0 1 0,-1-1 0,1 0 0,0 0 0,-1 0 0,1 0 0,0 0 0,0 0 0,-1-1 0,1 1 0,0 0 0,0-1 0,-1 1 0,1-1 0,0 1 0,0-1 0,-2-1 0,1 1 0,0 0 0,0-1 0,0 0 0,0 1 0,0-1 0,0 0 0,0 0 0,1 0 0,-1 0 0,1 0 0,0-1 0,-1 1 0,1 0 0,0-1 0,0 1 0,1-1 0,-1 1 0,0-1 0,1 1 0,-1-1 0,1 0 0,0 1 0,0-1 0,0 1 0,0-1 0,1 0 0,0-4 0,0 1 0,1 0 0,0 0 0,0 1 0,0-1 0,0 0 0,1 1 0,0 0 0,0-1 0,1 1 0,7-8 0,-6 8 0,0 1 0,0 0 0,1 0 0,0 0 0,-1 1 0,1 0 0,0 0 0,1 1 0,-1-1 0,0 1 0,1 1 0,-1-1 0,14 0 0,-18 2 0,0 0 0,1 0 0,-1 0 0,0 0 0,0 0 0,0 1 0,1-1 0,-1 1 0,0 0 0,0-1 0,0 1 0,0 0 0,0 0 0,0 1 0,0-1 0,-1 0 0,4 3 0,-3-1 0,-1-1 0,1 0 0,-1 0 0,0 1 0,0-1 0,0 1 0,0-1 0,-1 1 0,1 0 0,-1-1 0,1 1 0,-1-1 0,0 1 0,0 0 0,0-1 0,-1 1 0,1 0 0,-1 4 0,-4 8-1365,-1-5-5461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23.752"/>
    </inkml:context>
    <inkml:brush xml:id="br0">
      <inkml:brushProperty name="width" value="0.05" units="cm"/>
      <inkml:brushProperty name="height" value="0.05" units="cm"/>
      <inkml:brushProperty name="color" value="#E71224"/>
    </inkml:brush>
  </inkml:definitions>
  <inkml:trace contextRef="#ctx0" brushRef="#br0">0 1 24575,'9'178'0,"37"218"0,-44-380 0,11 56 0,3-1 0,35 97 0,68 132 0,-92-234 0,121 276 0,66 167 0,55 163 0,-101-220 0,26 62 0,-187-496-151,-1 0-1,-1 1 0,0 0 0,-1 0 1,-1 0-1,-1 0 0,-1 0 1,-2 38-1,0-38-6674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24.884"/>
    </inkml:context>
    <inkml:brush xml:id="br0">
      <inkml:brushProperty name="width" value="0.05" units="cm"/>
      <inkml:brushProperty name="height" value="0.05" units="cm"/>
      <inkml:brushProperty name="color" value="#E71224"/>
    </inkml:brush>
  </inkml:definitions>
  <inkml:trace contextRef="#ctx0" brushRef="#br0">248 1 24575,'0'42'0,"-7"62"0,4-89 0,0 1 0,-1-1 0,0 0 0,-2-1 0,1 1 0,-2-1 0,-11 19 0,3-9 0,-1-1 0,-1 0 0,-1-1 0,-1-1 0,-38 33 0,55-53 0,1 1 0,-1-1 0,1 0 0,-1 0 0,1 0 0,-1 0 0,0 0 0,1 0 0,-1 0 0,0-1 0,0 1 0,1-1 0,-1 1 0,0-1 0,0 0 0,0 1 0,0-1 0,0 0 0,1 0 0,-1-1 0,-3 1 0,4-1 0,1 1 0,-1 0 0,1-1 0,-1 1 0,1-1 0,-1 1 0,1-1 0,-1 1 0,1-1 0,0 1 0,-1-1 0,1 1 0,0-1 0,0 1 0,-1-1 0,1 0 0,0 1 0,0-1 0,0 1 0,0-1 0,-1 0 0,1 1 0,0-2 0,8-25 0,1 12 0,-1-1 0,2 2 0,0-1 0,1 2 0,0-1 0,1 2 0,23-20 0,-25 24 0,1 0 0,-1 1 0,1 0 0,0 1 0,1 0 0,0 1 0,0 0 0,0 1 0,0 0 0,1 1 0,15-2 0,-25 5 0,-1-1 0,1 1 0,0 1 0,0-1 0,-1 0 0,1 1 0,0-1 0,0 1 0,-1 0 0,1 0 0,-1 0 0,1 0 0,-1 0 0,1 1 0,-1-1 0,0 1 0,1-1 0,-1 1 0,4 4 0,-3-2 0,1 1 0,-1 0 0,0 0 0,0 0 0,0 1 0,-1-1 0,1 1 0,-2-1 0,3 8 0,-2-3 0,0 0 0,0 0 0,-1 0 0,0 1 0,-1-1 0,-1 0 0,1 0 0,-1 0 0,-1 0 0,0 0 0,-4 12 0,5-20 0,0 1 0,0 0 0,-1 0 0,1-1 0,-1 1 0,1-1 0,-1 0 0,0 1 0,0-1 0,0 0 0,0 0 0,0 0 0,-1 0 0,1 0 0,-1-1 0,1 1 0,-1-1 0,1 1 0,-1-1 0,0 0 0,0 0 0,0 0 0,1-1 0,-1 1 0,0-1 0,0 1 0,-5-1 0,4-1 0,-1 0 0,1 1 0,0-2 0,-1 1 0,1 0 0,0-1 0,0 0 0,0 0 0,0 0 0,1 0 0,-1-1 0,1 1 0,-1-1 0,1 0 0,0 0 0,0 0 0,-5-7 0,-1-3 0,0 0 0,0-1 0,2 0 0,-1-1 0,2 1 0,0-1 0,1-1 0,0 1 0,1-1 0,1 0 0,1 1 0,0-1 0,1-1 0,0 1 0,4-30 0,-3 44 0,1 0 0,-1 0 0,0-1 0,1 1 0,-1 0 0,1 0 0,0 0 0,0 0 0,0 0 0,0 0 0,0 0 0,0 1 0,1-1 0,-1 0 0,0 1 0,1-1 0,-1 0 0,1 1 0,0 0 0,0-1 0,-1 1 0,1 0 0,0 0 0,0 0 0,0 0 0,0 0 0,0 1 0,0-1 0,0 0 0,4 1 0,-4 0 0,1 0 0,0 1 0,-1 0 0,1-1 0,0 1 0,-1 0 0,1 0 0,-1 1 0,1-1 0,-1 0 0,0 1 0,0-1 0,0 1 0,1 0 0,-1 0 0,-1 0 0,1 0 0,0 0 0,0 0 0,-1 1 0,1-1 0,-1 0 0,2 5 0,0 0-97,-1-1-1,1 1 1,-1 0-1,0 1 1,-1-1-1,0 0 1,0 0-1,-1 1 1,1-1-1,-2 1 1,1-1-1,-1 0 0,-2 8 1,-2 8-6729</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25.997"/>
    </inkml:context>
    <inkml:brush xml:id="br0">
      <inkml:brushProperty name="width" value="0.05" units="cm"/>
      <inkml:brushProperty name="height" value="0.05" units="cm"/>
      <inkml:brushProperty name="color" value="#E71224"/>
    </inkml:brush>
  </inkml:definitions>
  <inkml:trace contextRef="#ctx0" brushRef="#br0">332 50 24575,'-8'1'0,"6"-1"0,0 0 0,0 1 0,-1-1 0,1 0 0,0 0 0,0-1 0,0 1 0,0 0 0,0-1 0,0 1 0,0-1 0,0 0 0,0 1 0,0-1 0,0 0 0,0 0 0,-3-2 0,6 2 0,-1 0 0,0 1 0,0-1 0,1 1 0,-1-1 0,1 1 0,-1-1 0,0 1 0,1-1 0,-1 1 0,1-1 0,-1 1 0,1-1 0,0 1 0,-1 0 0,1-1 0,-1 1 0,1 0 0,-1 0 0,1-1 0,0 1 0,-1 0 0,1 0 0,0 0 0,-1 0 0,1 0 0,1 0 0,26-7 0,-25 6 0,1 0 0,96-18 0,-90 17 0,0 1 0,0 1 0,0 0 0,0 0 0,0 1 0,0 0 0,18 4 0,-26-4 0,0 0 0,0 1 0,1-1 0,-1 0 0,0 1 0,0-1 0,-1 1 0,1 0 0,0 0 0,0-1 0,-1 1 0,1 0 0,-1 1 0,0-1 0,1 0 0,-1 0 0,0 0 0,0 1 0,-1-1 0,1 0 0,0 1 0,-1-1 0,0 1 0,1-1 0,-1 1 0,0-1 0,0 1 0,0-1 0,-1 1 0,0 2 0,0 10 0,-2 0 0,0 0 0,-9 22 0,12-35 0,-10 30 0,-2 5 0,-27 61 0,33-87 0,-1 0 0,1 0 0,-2 0 0,0-1 0,0 0 0,0 0 0,-1-1 0,-1 0 0,-12 9 0,15-14 0,-13 13 0,21-10 0,14-4 0,31-2 0,-34-1 0,0 0 0,1 0 0,-1 1 0,0 1 0,0 0 0,0 1 0,0 0 0,21 9 0,-12-1 0,0 2 0,-1 0 0,0 2 0,-1 0 0,-1 1 0,0 0 0,-2 2 0,0 0 0,0 1 0,-2 0 0,0 1 0,16 35 0,-27-49 0,-1 0 0,0 0 0,0 0 0,0 1 0,-1-1 0,0 0 0,0 1 0,-1-1 0,0 1 0,0-1 0,0 1 0,-1-1 0,0 0 0,0 1 0,-1-1 0,-3 10 0,1-7 0,-1-1 0,0 0 0,0 0 0,0 0 0,-1-1 0,0 0 0,-1 0 0,0 0 0,0-1 0,-10 7 0,-8 4 0,-1-2 0,0-2 0,-1 0 0,0-1 0,-1-2 0,-34 8 0,28-10 0,0-1 0,0-2 0,-1-1 0,1-2 0,-1-2 0,1-1 0,-60-9 0,80 7-136,1-1-1,0 0 1,1-1-1,-1 0 1,1-1-1,0 0 1,0-1-1,0 0 0,-17-16 1,-5-8-6690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27.472"/>
    </inkml:context>
    <inkml:brush xml:id="br0">
      <inkml:brushProperty name="width" value="0.05" units="cm"/>
      <inkml:brushProperty name="height" value="0.05" units="cm"/>
      <inkml:brushProperty name="color" value="#E71224"/>
    </inkml:brush>
  </inkml:definitions>
  <inkml:trace contextRef="#ctx0" brushRef="#br0">3897 0 24575,'-37'16'0,"-1"-3"0,0-1 0,-1-2 0,-49 6 0,19-3 0,-262 33 0,56-10 0,16 16 0,-139 21 0,152-58 0,5-1 0,-556 131 0,377-59 0,285-58 0,-129 19 0,193-38 13,33-4-702,-50 1 0,64-6-6137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28.307"/>
    </inkml:context>
    <inkml:brush xml:id="br0">
      <inkml:brushProperty name="width" value="0.05" units="cm"/>
      <inkml:brushProperty name="height" value="0.05" units="cm"/>
      <inkml:brushProperty name="color" value="#E71224"/>
    </inkml:brush>
  </inkml:definitions>
  <inkml:trace contextRef="#ctx0" brushRef="#br0">135 20 24575,'0'-1'0,"1"0"0,-1-1 0,1 1 0,0 0 0,-1 0 0,1 0 0,0 0 0,0 0 0,0 0 0,0 0 0,0 0 0,0 1 0,0-1 0,0 0 0,0 1 0,0-1 0,0 0 0,1 1 0,-1-1 0,0 1 0,0 0 0,1-1 0,-1 1 0,0 0 0,1 0 0,-1 0 0,0 0 0,1 0 0,0 0 0,41 2 0,-41-2 0,1 1 0,-1 0 0,1 0 0,-1 1 0,1-1 0,-1 0 0,0 1 0,0-1 0,0 1 0,1 0 0,-2 0 0,1 0 0,0 0 0,0 0 0,-1 0 0,1 0 0,-1 1 0,1-1 0,-1 0 0,0 1 0,0-1 0,0 1 0,0 0 0,-1-1 0,1 1 0,-1-1 0,0 1 0,1 0 0,-1 0 0,0-1 0,-1 1 0,1 0 0,0-1 0,-1 1 0,-1 4 0,1-2 0,0 0 0,0 1 0,-1-1 0,0 0 0,0 0 0,-1-1 0,1 1 0,-1 0 0,0-1 0,0 1 0,0-1 0,-1 0 0,0 0 0,1-1 0,-1 1 0,-1-1 0,-5 4 0,0-2 0,-1-2 0,0 1 0,0-1 0,0-1 0,-1 0 0,1-1 0,-1 0 0,1-1 0,0 0 0,-1 0 0,1-2 0,-1 1 0,-12-5 0,22 6 0,1-1 0,-1 0 0,1 0 0,-1 1 0,1-1 0,0 0 0,-1-1 0,1 1 0,0 0 0,0 0 0,0 0 0,-1-1 0,1 1 0,1-1 0,-1 1 0,0 0 0,0-1 0,1 0 0,-1 1 0,0-1 0,1 1 0,0-1 0,-1 0 0,1 1 0,0-1 0,0 0 0,0 1 0,0-1 0,0 0 0,0 0 0,0 1 0,1-1 0,-1 0 0,1 1 0,-1-1 0,1 1 0,0-1 0,-1 1 0,1-1 0,0 1 0,2-3 0,-2 1 0,1 0 0,0 0 0,0 1 0,0-1 0,0 0 0,0 1 0,0-1 0,1 1 0,-1 0 0,1 0 0,0 0 0,0 0 0,-1 0 0,1 1 0,0-1 0,1 1 0,-1 0 0,0 0 0,0 0 0,0 0 0,5 0 0,-4 1-80,0 1 0,0-1-1,0 1 1,0 0 0,0 1-1,0-1 1,0 1 0,0 0-1,0-1 1,-1 2 0,1-1 0,-1 0-1,1 1 1,-1 0 0,0-1-1,3 5 1,8 11-6746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7:33:57.737"/>
    </inkml:context>
    <inkml:brush xml:id="br0">
      <inkml:brushProperty name="width" value="0.05" units="cm"/>
      <inkml:brushProperty name="height" value="0.05" units="cm"/>
      <inkml:brushProperty name="color" value="#AB008B"/>
    </inkml:brush>
  </inkml:definitions>
  <inkml:trace contextRef="#ctx0" brushRef="#br0">490 0 24575,'-3'2'0,"-1"0"0,1 0 0,0 0 0,0 0 0,0 0 0,1 1 0,-1-1 0,0 1 0,1 0 0,0-1 0,-1 1 0,1 0 0,-2 6 0,-1-3 0,-22 38 0,2 1 0,2 1 0,-25 68 0,34-75 0,-2 0 0,-1-1 0,-2-1 0,-2-1 0,-1 0 0,-28 32 0,43-60 0,0-2 0,0 1 0,-1-1 0,0 0 0,0 0 0,0-1 0,-11 5 0,17-9 0,0 0 0,1 0 0,-1 0 0,0-1 0,0 1 0,0 0 0,0-1 0,0 1 0,0-1 0,0 0 0,0 0 0,0 0 0,0 0 0,0 0 0,0 0 0,0 0 0,0-1 0,0 1 0,0-1 0,0 1 0,1-1 0,-1 0 0,0 0 0,0 0 0,0 0 0,1 0 0,-1 0 0,1 0 0,-1 0 0,1-1 0,-1 1 0,1-1 0,0 1 0,-1-1 0,1 0 0,0 1 0,0-1 0,0 0 0,0 0 0,-1-3 0,-3-14 0,0 0 0,2-1 0,0 1 0,0-1 0,2 1 0,1-1 0,2-24 0,2 0 0,2 0 0,14-51 0,-15 79 0,0 0 0,1 0 0,1 0 0,13-22 0,-18 34 0,0 1 0,0-1 0,1 0 0,-1 1 0,1-1 0,0 1 0,0 0 0,0 0 0,0 0 0,0 0 0,1 0 0,0 1 0,-1-1 0,1 1 0,0 0 0,0 1 0,0-1 0,0 0 0,0 1 0,1 0 0,-1 0 0,6 0 0,-8 1-47,0 1 0,-1-1 0,1 1 0,0-1 0,-1 1 0,1 0 0,-1 0 0,1 0 0,0 0-1,-1 0 1,0 0 0,1 0 0,-1 0 0,0 1 0,0-1 0,1 0 0,-1 1 0,0-1 0,0 1 0,-1-1 0,1 1 0,0 0-1,0-1 1,-1 1 0,1 0 0,-1-1 0,1 1 0,-1 2 0,4 15-6779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28.845"/>
    </inkml:context>
    <inkml:brush xml:id="br0">
      <inkml:brushProperty name="width" value="0.05" units="cm"/>
      <inkml:brushProperty name="height" value="0.05" units="cm"/>
      <inkml:brushProperty name="color" value="#E71224"/>
    </inkml:brush>
  </inkml:definitions>
  <inkml:trace contextRef="#ctx0" brushRef="#br0">0 1 24575,'1'4'0,"0"0"0,1 0 0,0 0 0,-1 0 0,1 0 0,0 0 0,1-1 0,-1 1 0,1-1 0,0 1 0,3 2 0,3 5 0,24 33 0,2-3 0,2 0 0,77 63 0,-10-17 0,-52-40 0,2-3 0,2-3 0,93 54 0,-109-78-1365,-2-3-5461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29.428"/>
    </inkml:context>
    <inkml:brush xml:id="br0">
      <inkml:brushProperty name="width" value="0.05" units="cm"/>
      <inkml:brushProperty name="height" value="0.05" units="cm"/>
      <inkml:brushProperty name="color" value="#E71224"/>
    </inkml:brush>
  </inkml:definitions>
  <inkml:trace contextRef="#ctx0" brushRef="#br0">121 1 24575,'33'2'0,"0"1"0,-1 2 0,1 1 0,-1 2 0,0 1 0,-1 2 0,0 0 0,-1 3 0,44 25 0,-70-38 0,-1 1 0,1 0 0,0 0 0,-1 1 0,1-1 0,-1 1 0,0 0 0,0-1 0,0 1 0,0 1 0,-1-1 0,1 0 0,-1 1 0,0-1 0,1 1 0,-2 0 0,1 0 0,0-1 0,-1 1 0,0 0 0,0 1 0,0-1 0,0 0 0,-1 0 0,0 0 0,1 0 0,-2 1 0,1-1 0,0 0 0,-1 0 0,0 0 0,0 0 0,0 0 0,0 0 0,-1 0 0,1 0 0,-1 0 0,0 0 0,0-1 0,-1 1 0,1-1 0,-1 0 0,1 0 0,-8 6 0,-2 2 0,0-1 0,-1 0 0,-1-1 0,0 0 0,0-1 0,0-1 0,-1 0 0,0-1 0,-1 0 0,1-2 0,-1 0 0,0 0 0,0-2 0,-22 2 0,24-4 0,0 1 0,0-2 0,0 0 0,0-1 0,0 0 0,0-1 0,-21-7 0,27 6 0,0 1 0,0-1 0,0-1 0,0 1 0,0-1 0,1-1 0,0 1 0,0-1 0,1 0 0,-1-1 0,1 0 0,-6-9 0,7 8-49,1 1 1,0-1-1,0 0 0,1-1 0,0 1 1,0-1-1,1 1 0,0-1 0,1 0 1,0 0-1,0 0 0,1 0 0,0 1 1,1-1-1,0 0 0,0 0 0,0 0 1,2 1-1,-1-1 0,1 0 0,0 1 1,0 0-1,1 0 0,1 0 0,-1 0 0,1 1 1,8-10-1,17-11-6777</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46.620"/>
    </inkml:context>
    <inkml:brush xml:id="br0">
      <inkml:brushProperty name="width" value="0.05" units="cm"/>
      <inkml:brushProperty name="height" value="0.05" units="cm"/>
      <inkml:brushProperty name="color" value="#E71224"/>
    </inkml:brush>
  </inkml:definitions>
  <inkml:trace contextRef="#ctx0" brushRef="#br0">928 1 24575,'-2'7'0,"0"-1"0,0 1 0,0-1 0,-1 1 0,0-1 0,-1 0 0,1 0 0,-1 0 0,0 0 0,-1-1 0,1 0 0,-6 5 0,-9 14 0,-165 260 0,-15 20 0,106-181-341,6 3 0,5 4-1,-116 250 1,181-338-6485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48.629"/>
    </inkml:context>
    <inkml:brush xml:id="br0">
      <inkml:brushProperty name="width" value="0.05" units="cm"/>
      <inkml:brushProperty name="height" value="0.05" units="cm"/>
      <inkml:brushProperty name="color" value="#E71224"/>
    </inkml:brush>
  </inkml:definitions>
  <inkml:trace contextRef="#ctx0" brushRef="#br0">0 1 24575,'22'2'0,"0"2"0,0 0 0,-1 1 0,0 1 0,0 1 0,0 1 0,23 13 0,-3-3 0,49 20 0,-1 4 0,-2 3 0,121 86 0,99 66 0,-283-184-1365,-5-5-5461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37.251"/>
    </inkml:context>
    <inkml:brush xml:id="br0">
      <inkml:brushProperty name="width" value="0.05" units="cm"/>
      <inkml:brushProperty name="height" value="0.05" units="cm"/>
      <inkml:brushProperty name="color" value="#E71224"/>
    </inkml:brush>
  </inkml:definitions>
  <inkml:trace contextRef="#ctx0" brushRef="#br0">303 190 24575,'-3'5'0,"0"-1"0,0 1 0,0-1 0,-1 1 0,0-1 0,0-1 0,0 1 0,0 0 0,0-1 0,-1 0 0,0 0 0,1 0 0,-1-1 0,0 1 0,-6 1 0,8-3 0,0 0 0,0 0 0,-1 0 0,1 0 0,0-1 0,-1 1 0,1-1 0,0 0 0,-1 0 0,1 0 0,-1 0 0,1-1 0,0 1 0,-1-1 0,1 0 0,0 0 0,0 0 0,0 0 0,0-1 0,0 1 0,0-1 0,0 0 0,0 0 0,-4-4 0,1-1 0,0-1 0,1 1 0,0-1 0,0 0 0,1-1 0,0 1 0,0-1 0,1 1 0,0-1 0,1 0 0,0 0 0,0-1 0,0-11 0,2 17 0,-1 0 0,1 0 0,0 0 0,1 0 0,-1 1 0,1-1 0,-1 0 0,1 0 0,0 1 0,0-1 0,1 0 0,-1 1 0,1-1 0,0 1 0,0 0 0,0 0 0,0-1 0,1 1 0,-1 1 0,1-1 0,0 0 0,-1 1 0,1-1 0,1 1 0,-1 0 0,0 0 0,0 0 0,1 0 0,-1 1 0,1-1 0,-1 1 0,1 0 0,0 0 0,4 0 0,0-1 0,0 1 0,0 0 0,1 0 0,-1 1 0,1 0 0,-1 1 0,0 0 0,0 0 0,1 1 0,-1 0 0,0 0 0,13 7 0,-17-7 0,0 1 0,0-1 0,0 1 0,0 0 0,-1 0 0,0 1 0,1-1 0,-1 1 0,-1 0 0,1-1 0,0 1 0,-1 1 0,0-1 0,0 0 0,0 0 0,0 1 0,-1-1 0,0 1 0,0-1 0,0 1 0,0 0 0,-1-1 0,0 1 0,0 5 0,0 2 0,-1 0 0,-1 0 0,0 0 0,-1 0 0,0 0 0,0 0 0,-1-1 0,-1 1 0,0-1 0,-1-1 0,0 1 0,0-1 0,-1 0 0,0 0 0,-1 0 0,0-1 0,-1-1 0,0 1 0,0-2 0,-1 1 0,0-1 0,-17 9 0,25-15 0,0 1 0,-1-1 0,1 0 0,-1 0 0,1-1 0,-1 1 0,1 0 0,-1-1 0,1 1 0,-1-1 0,1 0 0,-1 0 0,0 0 0,1 0 0,-1-1 0,1 1 0,-1-1 0,1 1 0,-1-1 0,1 0 0,-1 0 0,-2-1 0,2-1 0,1 1 0,-1-1 0,0 1 0,1-1 0,-1 0 0,1 0 0,0 0 0,0 0 0,0-1 0,0 1 0,1 0 0,-1-1 0,0-5 0,-2-7 0,1 1 0,0-1 0,1 0 0,1 1 0,1-1 0,1-18 0,1 21 0,0-1 0,1 1 0,0 0 0,5-13 0,-7 23 0,-1 0 0,1 0 0,0 1 0,0-1 0,1 0 0,-1 1 0,0-1 0,1 1 0,0 0 0,-1-1 0,1 1 0,0 0 0,0 0 0,0 0 0,1 0 0,-1 0 0,0 1 0,1-1 0,-1 1 0,1-1 0,-1 1 0,1 0 0,0 0 0,0 0 0,3 0 0,-3 1 0,-1 1 0,1 0 0,0 0 0,0 0 0,0 0 0,-1 1 0,1-1 0,0 1 0,-1 0 0,1-1 0,-1 1 0,0 0 0,0 0 0,0 1 0,0-1 0,0 0 0,0 1 0,0-1 0,-1 1 0,1 0 0,-1-1 0,0 1 0,0 0 0,2 6 0,0 0 0,0 0 0,-1 1 0,1 0 0,-2 0 0,1-1 0,-1 15 0,-2-20 0,1 1 0,-1-1 0,0 1 0,0-1 0,-1 1 0,1-1 0,-1 1 0,0-1 0,0 0 0,0 0 0,-1 0 0,1 0 0,-1-1 0,0 1 0,-5 4 0,5-6 0,1 0 0,0 0 0,-1 0 0,0 0 0,1 0 0,-1-1 0,0 0 0,0 1 0,0-1 0,1 0 0,-1 0 0,0 0 0,-1-1 0,1 1 0,0-1 0,0 0 0,0 0 0,0 0 0,0 0 0,0 0 0,0-1 0,0 1 0,-5-3 0,5 2 0,1-1 0,-1 0 0,1 1 0,0-1 0,0 0 0,0 0 0,0-1 0,0 1 0,0 0 0,1-1 0,-1 1 0,1-1 0,0 1 0,-1-1 0,1 0 0,0 1 0,1-1 0,-1 0 0,0 0 0,1 0 0,0 0 0,-1 0 0,1-3 0,0-4 0,-1-1 0,1 1 0,1-1 0,0 0 0,3-10 0,-2 16 0,-1 1 0,1-1 0,1 1 0,-1-1 0,1 1 0,-1 0 0,1 0 0,1 0 0,-1 1 0,0-1 0,1 1 0,0 0 0,-1 0 0,1 0 0,1 0 0,-1 1 0,0-1 0,8-2 0,-10 4 0,0 0 0,-1 1 0,2-1 0,-1 1 0,0-1 0,0 1 0,0-1 0,0 1 0,0 0 0,0 0 0,0 0 0,0 1 0,0-1 0,0 0 0,1 1 0,-1-1 0,0 1 0,0 0 0,0-1 0,-1 1 0,1 0 0,0 0 0,0 0 0,0 1 0,-1-1 0,1 0 0,-1 1 0,1-1 0,-1 1 0,1-1 0,-1 1 0,0 0 0,0 0 0,0-1 0,0 1 0,0 0 0,0 0 0,0 0 0,-1 0 0,1 0 0,-1 0 0,1 0 0,-1 0 0,0 3 0,2 6 0,-1 1 0,-1-1 0,0 0 0,-1 0 0,0 0 0,-1 1 0,0-1 0,0 0 0,-1-1 0,-1 1 0,0 0 0,0-1 0,-1 0 0,-7 11 0,9-16 0,0 0 0,-1 1 0,1-1 0,-1-1 0,0 1 0,-1 0 0,1-1 0,-1 0 0,0 0 0,0 0 0,0-1 0,0 0 0,-1 0 0,1 0 0,-1 0 0,0-1 0,0 0 0,0 0 0,0-1 0,0 1 0,0-2 0,0 1 0,0 0 0,-1-1 0,1 0 0,-11-2 0,15 1 5,-1 0-1,1 1 0,0-1 1,-1-1-1,1 1 0,0 0 1,0 0-1,0-1 0,0 1 1,0-1-1,0 0 1,0 0-1,1 1 0,-1-1 1,0 0-1,1 0 0,0-1 1,-1 1-1,1 0 0,0 0 1,0-1-1,0 1 0,1 0 1,-1-1-1,0-4 1,-1-5-324,0-1 1,1 0-1,1-21 0,0 31 115,1-20-6622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38.697"/>
    </inkml:context>
    <inkml:brush xml:id="br0">
      <inkml:brushProperty name="width" value="0.05" units="cm"/>
      <inkml:brushProperty name="height" value="0.05" units="cm"/>
      <inkml:brushProperty name="color" value="#E71224"/>
    </inkml:brush>
  </inkml:definitions>
  <inkml:trace contextRef="#ctx0" brushRef="#br0">228 1 24575,'-38'562'0,"5"-157"0,11 410 0,16-647 0,-7-1 0,-36 172 0,36-236 0,5 0 0,7 141 0,-1 22 0,-5-228 119,7-38-125,0 0 0,-1 1 1,1-1-1,0 0 1,0 0-1,0 0 0,0 1 1,-1-1-1,1 0 0,0 0 1,0 0-1,0 1 1,-1-1-1,1 0 0,0 0 1,0 0-1,-1 0 0,1 0 1,0 0-1,-1 0 1,1 1-1,0-1 0,0 0 1,-1 0-1,1 0 0,0 0 1,-1 0-1,1 0 1,0 0-1,0 0 0,-1-1 1,1 1-1,0 0 0,0 0 1,-1 0-1,-13-16-1275,1-7-5545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1:39.890"/>
    </inkml:context>
    <inkml:brush xml:id="br0">
      <inkml:brushProperty name="width" value="0.05" units="cm"/>
      <inkml:brushProperty name="height" value="0.05" units="cm"/>
      <inkml:brushProperty name="color" value="#E71224"/>
    </inkml:brush>
  </inkml:definitions>
  <inkml:trace contextRef="#ctx0" brushRef="#br0">74 1 24575,'-24'44'0,"17"-35"0,2 1 0,-1 0 0,1 0 0,1 1 0,0-1 0,0 1 0,-3 18 0,2 31 0,2 0 0,6 63 0,-1-25 0,22 518 0,1 29 0,-45 336 0,18-807 0,-2 62 0,0-216-1365,0-5-5461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2:18.070"/>
    </inkml:context>
    <inkml:brush xml:id="br0">
      <inkml:brushProperty name="width" value="0.05" units="cm"/>
      <inkml:brushProperty name="height" value="0.05" units="cm"/>
      <inkml:brushProperty name="color" value="#E71224"/>
    </inkml:brush>
  </inkml:definitions>
  <inkml:trace contextRef="#ctx0" brushRef="#br0">3013 1 24575,'-13'1'0,"-1"1"0,1 0 0,-17 5 0,-9 2 0,-109 20 0,-87 13 0,161-31 0,1 3 0,-97 33 0,-380 79 0,316-80 0,131-26 0,-1-5 0,0-4 0,-109-3 0,139-5 0,-1 4 0,-129 28 0,129-19 0,1-3 0,-127 4 0,179-16 45,-1 1-1,-25 6 1,-28 3-1544,52-10-5327</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2:19.042"/>
    </inkml:context>
    <inkml:brush xml:id="br0">
      <inkml:brushProperty name="width" value="0.05" units="cm"/>
      <inkml:brushProperty name="height" value="0.05" units="cm"/>
      <inkml:brushProperty name="color" value="#E71224"/>
    </inkml:brush>
  </inkml:definitions>
  <inkml:trace contextRef="#ctx0" brushRef="#br0">149 0 24575,'0'14'0,"-2"-1"0,1 1 0,-2-1 0,0 0 0,-1 0 0,0 0 0,-7 15 0,-49 86 0,42-83 0,8-13 0,5-10 0,0 0 0,0 1 0,1-1 0,0 1 0,1 0 0,-3 10 0,6-17 0,-1 1 0,1-1 0,0 0 0,0 0 0,0 1 0,0-1 0,1 0 0,-1 0 0,1 1 0,-1-1 0,1 0 0,0 0 0,0 0 0,0 0 0,0 0 0,0 0 0,0 0 0,0 0 0,1 0 0,-1-1 0,1 1 0,-1 0 0,1-1 0,0 1 0,-1-1 0,1 0 0,0 0 0,0 1 0,0-1 0,0 0 0,3 0 0,8 4-195,0 0 0,1-2 0,0 1 0,-1-2 0,1 0 0,27 0 0,-14-1-6631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20T08:22:20.468"/>
    </inkml:context>
    <inkml:brush xml:id="br0">
      <inkml:brushProperty name="width" value="0.05" units="cm"/>
      <inkml:brushProperty name="height" value="0.05" units="cm"/>
      <inkml:brushProperty name="color" value="#E71224"/>
    </inkml:brush>
  </inkml:definitions>
  <inkml:trace contextRef="#ctx0" brushRef="#br0">478 45 24575,'-65'0'0,"13"2"0,0-2 0,0-3 0,0-2 0,-71-16 0,65 8-1365,35 9-5461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330822D-8BFC-4113-897D-90BB83C8BA04}" type="datetimeFigureOut">
              <a:rPr lang="en-US" smtClean="0"/>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B93DC-A074-46E0-88B9-E2A8F6AE9C76}" type="slidenum">
              <a:rPr lang="en-US" smtClean="0"/>
              <a:t>‹#›</a:t>
            </a:fld>
            <a:endParaRPr lang="en-US"/>
          </a:p>
        </p:txBody>
      </p:sp>
    </p:spTree>
    <p:extLst>
      <p:ext uri="{BB962C8B-B14F-4D97-AF65-F5344CB8AC3E}">
        <p14:creationId xmlns:p14="http://schemas.microsoft.com/office/powerpoint/2010/main" val="1081558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30822D-8BFC-4113-897D-90BB83C8BA04}" type="datetimeFigureOut">
              <a:rPr lang="en-US" smtClean="0"/>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B93DC-A074-46E0-88B9-E2A8F6AE9C76}" type="slidenum">
              <a:rPr lang="en-US" smtClean="0"/>
              <a:t>‹#›</a:t>
            </a:fld>
            <a:endParaRPr lang="en-US"/>
          </a:p>
        </p:txBody>
      </p:sp>
    </p:spTree>
    <p:extLst>
      <p:ext uri="{BB962C8B-B14F-4D97-AF65-F5344CB8AC3E}">
        <p14:creationId xmlns:p14="http://schemas.microsoft.com/office/powerpoint/2010/main" val="1605039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30822D-8BFC-4113-897D-90BB83C8BA04}" type="datetimeFigureOut">
              <a:rPr lang="en-US" smtClean="0"/>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B93DC-A074-46E0-88B9-E2A8F6AE9C76}" type="slidenum">
              <a:rPr lang="en-US" smtClean="0"/>
              <a:t>‹#›</a:t>
            </a:fld>
            <a:endParaRPr lang="en-US"/>
          </a:p>
        </p:txBody>
      </p:sp>
    </p:spTree>
    <p:extLst>
      <p:ext uri="{BB962C8B-B14F-4D97-AF65-F5344CB8AC3E}">
        <p14:creationId xmlns:p14="http://schemas.microsoft.com/office/powerpoint/2010/main" val="228019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30822D-8BFC-4113-897D-90BB83C8BA04}" type="datetimeFigureOut">
              <a:rPr lang="en-US" smtClean="0"/>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B93DC-A074-46E0-88B9-E2A8F6AE9C76}" type="slidenum">
              <a:rPr lang="en-US" smtClean="0"/>
              <a:t>‹#›</a:t>
            </a:fld>
            <a:endParaRPr lang="en-US"/>
          </a:p>
        </p:txBody>
      </p:sp>
    </p:spTree>
    <p:extLst>
      <p:ext uri="{BB962C8B-B14F-4D97-AF65-F5344CB8AC3E}">
        <p14:creationId xmlns:p14="http://schemas.microsoft.com/office/powerpoint/2010/main" val="2701329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30822D-8BFC-4113-897D-90BB83C8BA04}" type="datetimeFigureOut">
              <a:rPr lang="en-US" smtClean="0"/>
              <a:t>7/20/2025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CB93DC-A074-46E0-88B9-E2A8F6AE9C76}" type="slidenum">
              <a:rPr lang="en-US" smtClean="0"/>
              <a:t>‹#›</a:t>
            </a:fld>
            <a:endParaRPr lang="en-US"/>
          </a:p>
        </p:txBody>
      </p:sp>
    </p:spTree>
    <p:extLst>
      <p:ext uri="{BB962C8B-B14F-4D97-AF65-F5344CB8AC3E}">
        <p14:creationId xmlns:p14="http://schemas.microsoft.com/office/powerpoint/2010/main" val="2329460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30822D-8BFC-4113-897D-90BB83C8BA04}" type="datetimeFigureOut">
              <a:rPr lang="en-US" smtClean="0"/>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B93DC-A074-46E0-88B9-E2A8F6AE9C76}" type="slidenum">
              <a:rPr lang="en-US" smtClean="0"/>
              <a:t>‹#›</a:t>
            </a:fld>
            <a:endParaRPr lang="en-US"/>
          </a:p>
        </p:txBody>
      </p:sp>
    </p:spTree>
    <p:extLst>
      <p:ext uri="{BB962C8B-B14F-4D97-AF65-F5344CB8AC3E}">
        <p14:creationId xmlns:p14="http://schemas.microsoft.com/office/powerpoint/2010/main" val="3245190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30822D-8BFC-4113-897D-90BB83C8BA04}" type="datetimeFigureOut">
              <a:rPr lang="en-US" smtClean="0"/>
              <a:t>7/20/2025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CB93DC-A074-46E0-88B9-E2A8F6AE9C76}" type="slidenum">
              <a:rPr lang="en-US" smtClean="0"/>
              <a:t>‹#›</a:t>
            </a:fld>
            <a:endParaRPr lang="en-US"/>
          </a:p>
        </p:txBody>
      </p:sp>
    </p:spTree>
    <p:extLst>
      <p:ext uri="{BB962C8B-B14F-4D97-AF65-F5344CB8AC3E}">
        <p14:creationId xmlns:p14="http://schemas.microsoft.com/office/powerpoint/2010/main" val="356717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30822D-8BFC-4113-897D-90BB83C8BA04}" type="datetimeFigureOut">
              <a:rPr lang="en-US" smtClean="0"/>
              <a:t>7/20/2025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CB93DC-A074-46E0-88B9-E2A8F6AE9C76}" type="slidenum">
              <a:rPr lang="en-US" smtClean="0"/>
              <a:t>‹#›</a:t>
            </a:fld>
            <a:endParaRPr lang="en-US"/>
          </a:p>
        </p:txBody>
      </p:sp>
    </p:spTree>
    <p:extLst>
      <p:ext uri="{BB962C8B-B14F-4D97-AF65-F5344CB8AC3E}">
        <p14:creationId xmlns:p14="http://schemas.microsoft.com/office/powerpoint/2010/main" val="17810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30822D-8BFC-4113-897D-90BB83C8BA04}" type="datetimeFigureOut">
              <a:rPr lang="en-US" smtClean="0"/>
              <a:t>7/20/2025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CB93DC-A074-46E0-88B9-E2A8F6AE9C76}" type="slidenum">
              <a:rPr lang="en-US" smtClean="0"/>
              <a:t>‹#›</a:t>
            </a:fld>
            <a:endParaRPr lang="en-US"/>
          </a:p>
        </p:txBody>
      </p:sp>
    </p:spTree>
    <p:extLst>
      <p:ext uri="{BB962C8B-B14F-4D97-AF65-F5344CB8AC3E}">
        <p14:creationId xmlns:p14="http://schemas.microsoft.com/office/powerpoint/2010/main" val="939868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330822D-8BFC-4113-897D-90BB83C8BA04}" type="datetimeFigureOut">
              <a:rPr lang="en-US" smtClean="0"/>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B93DC-A074-46E0-88B9-E2A8F6AE9C76}" type="slidenum">
              <a:rPr lang="en-US" smtClean="0"/>
              <a:t>‹#›</a:t>
            </a:fld>
            <a:endParaRPr lang="en-US"/>
          </a:p>
        </p:txBody>
      </p:sp>
    </p:spTree>
    <p:extLst>
      <p:ext uri="{BB962C8B-B14F-4D97-AF65-F5344CB8AC3E}">
        <p14:creationId xmlns:p14="http://schemas.microsoft.com/office/powerpoint/2010/main" val="963381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330822D-8BFC-4113-897D-90BB83C8BA04}" type="datetimeFigureOut">
              <a:rPr lang="en-US" smtClean="0"/>
              <a:t>7/20/2025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CB93DC-A074-46E0-88B9-E2A8F6AE9C76}" type="slidenum">
              <a:rPr lang="en-US" smtClean="0"/>
              <a:t>‹#›</a:t>
            </a:fld>
            <a:endParaRPr lang="en-US"/>
          </a:p>
        </p:txBody>
      </p:sp>
    </p:spTree>
    <p:extLst>
      <p:ext uri="{BB962C8B-B14F-4D97-AF65-F5344CB8AC3E}">
        <p14:creationId xmlns:p14="http://schemas.microsoft.com/office/powerpoint/2010/main" val="1168773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0822D-8BFC-4113-897D-90BB83C8BA04}" type="datetimeFigureOut">
              <a:rPr lang="en-US" smtClean="0"/>
              <a:t>7/20/2025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B93DC-A074-46E0-88B9-E2A8F6AE9C76}" type="slidenum">
              <a:rPr lang="en-US" smtClean="0"/>
              <a:t>‹#›</a:t>
            </a:fld>
            <a:endParaRPr lang="en-US"/>
          </a:p>
        </p:txBody>
      </p:sp>
    </p:spTree>
    <p:extLst>
      <p:ext uri="{BB962C8B-B14F-4D97-AF65-F5344CB8AC3E}">
        <p14:creationId xmlns:p14="http://schemas.microsoft.com/office/powerpoint/2010/main" val="4049999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850.png"/><Relationship Id="rId18" Type="http://schemas.openxmlformats.org/officeDocument/2006/relationships/customXml" Target="../ink/ink145.xml"/><Relationship Id="rId26" Type="http://schemas.openxmlformats.org/officeDocument/2006/relationships/customXml" Target="../ink/ink149.xml"/><Relationship Id="rId39" Type="http://schemas.openxmlformats.org/officeDocument/2006/relationships/image" Target="../media/image210.png"/><Relationship Id="rId21" Type="http://schemas.openxmlformats.org/officeDocument/2006/relationships/image" Target="../media/image120.png"/><Relationship Id="rId34" Type="http://schemas.openxmlformats.org/officeDocument/2006/relationships/customXml" Target="../ink/ink153.xml"/><Relationship Id="rId42" Type="http://schemas.openxmlformats.org/officeDocument/2006/relationships/customXml" Target="../ink/ink157.xml"/><Relationship Id="rId47" Type="http://schemas.openxmlformats.org/officeDocument/2006/relationships/image" Target="../media/image250.png"/><Relationship Id="rId50" Type="http://schemas.openxmlformats.org/officeDocument/2006/relationships/customXml" Target="../ink/ink161.xml"/><Relationship Id="rId55" Type="http://schemas.openxmlformats.org/officeDocument/2006/relationships/image" Target="../media/image290.png"/><Relationship Id="rId63" Type="http://schemas.openxmlformats.org/officeDocument/2006/relationships/image" Target="../media/image330.png"/><Relationship Id="rId7" Type="http://schemas.openxmlformats.org/officeDocument/2006/relationships/image" Target="../media/image510.png"/><Relationship Id="rId2" Type="http://schemas.openxmlformats.org/officeDocument/2006/relationships/customXml" Target="../ink/ink137.xml"/><Relationship Id="rId16" Type="http://schemas.openxmlformats.org/officeDocument/2006/relationships/customXml" Target="../ink/ink144.xml"/><Relationship Id="rId20" Type="http://schemas.openxmlformats.org/officeDocument/2006/relationships/customXml" Target="../ink/ink146.xml"/><Relationship Id="rId29" Type="http://schemas.openxmlformats.org/officeDocument/2006/relationships/image" Target="../media/image160.png"/><Relationship Id="rId41" Type="http://schemas.openxmlformats.org/officeDocument/2006/relationships/image" Target="../media/image220.png"/><Relationship Id="rId54" Type="http://schemas.openxmlformats.org/officeDocument/2006/relationships/customXml" Target="../ink/ink163.xml"/><Relationship Id="rId62" Type="http://schemas.openxmlformats.org/officeDocument/2006/relationships/customXml" Target="../ink/ink167.xml"/><Relationship Id="rId1" Type="http://schemas.openxmlformats.org/officeDocument/2006/relationships/slideLayout" Target="../slideLayouts/slideLayout2.xml"/><Relationship Id="rId6" Type="http://schemas.openxmlformats.org/officeDocument/2006/relationships/customXml" Target="../ink/ink139.xml"/><Relationship Id="rId11" Type="http://schemas.openxmlformats.org/officeDocument/2006/relationships/image" Target="../media/image710.png"/><Relationship Id="rId24" Type="http://schemas.openxmlformats.org/officeDocument/2006/relationships/customXml" Target="../ink/ink148.xml"/><Relationship Id="rId32" Type="http://schemas.openxmlformats.org/officeDocument/2006/relationships/customXml" Target="../ink/ink152.xml"/><Relationship Id="rId37" Type="http://schemas.openxmlformats.org/officeDocument/2006/relationships/image" Target="../media/image200.png"/><Relationship Id="rId40" Type="http://schemas.openxmlformats.org/officeDocument/2006/relationships/customXml" Target="../ink/ink156.xml"/><Relationship Id="rId45" Type="http://schemas.openxmlformats.org/officeDocument/2006/relationships/image" Target="../media/image240.png"/><Relationship Id="rId53" Type="http://schemas.openxmlformats.org/officeDocument/2006/relationships/image" Target="../media/image280.png"/><Relationship Id="rId58" Type="http://schemas.openxmlformats.org/officeDocument/2006/relationships/customXml" Target="../ink/ink165.xml"/><Relationship Id="rId5" Type="http://schemas.openxmlformats.org/officeDocument/2006/relationships/image" Target="../media/image410.png"/><Relationship Id="rId15" Type="http://schemas.openxmlformats.org/officeDocument/2006/relationships/image" Target="../media/image900.png"/><Relationship Id="rId23" Type="http://schemas.openxmlformats.org/officeDocument/2006/relationships/image" Target="../media/image130.png"/><Relationship Id="rId28" Type="http://schemas.openxmlformats.org/officeDocument/2006/relationships/customXml" Target="../ink/ink150.xml"/><Relationship Id="rId36" Type="http://schemas.openxmlformats.org/officeDocument/2006/relationships/customXml" Target="../ink/ink154.xml"/><Relationship Id="rId49" Type="http://schemas.openxmlformats.org/officeDocument/2006/relationships/image" Target="../media/image261.png"/><Relationship Id="rId57" Type="http://schemas.openxmlformats.org/officeDocument/2006/relationships/image" Target="../media/image300.png"/><Relationship Id="rId61" Type="http://schemas.openxmlformats.org/officeDocument/2006/relationships/image" Target="../media/image320.png"/><Relationship Id="rId10" Type="http://schemas.openxmlformats.org/officeDocument/2006/relationships/customXml" Target="../ink/ink141.xml"/><Relationship Id="rId19" Type="http://schemas.openxmlformats.org/officeDocument/2006/relationships/image" Target="../media/image1100.png"/><Relationship Id="rId31" Type="http://schemas.openxmlformats.org/officeDocument/2006/relationships/image" Target="../media/image170.png"/><Relationship Id="rId44" Type="http://schemas.openxmlformats.org/officeDocument/2006/relationships/customXml" Target="../ink/ink158.xml"/><Relationship Id="rId52" Type="http://schemas.openxmlformats.org/officeDocument/2006/relationships/customXml" Target="../ink/ink162.xml"/><Relationship Id="rId60" Type="http://schemas.openxmlformats.org/officeDocument/2006/relationships/customXml" Target="../ink/ink166.xml"/><Relationship Id="rId4" Type="http://schemas.openxmlformats.org/officeDocument/2006/relationships/customXml" Target="../ink/ink138.xml"/><Relationship Id="rId9" Type="http://schemas.openxmlformats.org/officeDocument/2006/relationships/image" Target="../media/image620.png"/><Relationship Id="rId14" Type="http://schemas.openxmlformats.org/officeDocument/2006/relationships/customXml" Target="../ink/ink143.xml"/><Relationship Id="rId22" Type="http://schemas.openxmlformats.org/officeDocument/2006/relationships/customXml" Target="../ink/ink147.xml"/><Relationship Id="rId27" Type="http://schemas.openxmlformats.org/officeDocument/2006/relationships/image" Target="../media/image150.png"/><Relationship Id="rId30" Type="http://schemas.openxmlformats.org/officeDocument/2006/relationships/customXml" Target="../ink/ink151.xml"/><Relationship Id="rId35" Type="http://schemas.openxmlformats.org/officeDocument/2006/relationships/image" Target="../media/image190.png"/><Relationship Id="rId43" Type="http://schemas.openxmlformats.org/officeDocument/2006/relationships/image" Target="../media/image230.png"/><Relationship Id="rId48" Type="http://schemas.openxmlformats.org/officeDocument/2006/relationships/customXml" Target="../ink/ink160.xml"/><Relationship Id="rId56" Type="http://schemas.openxmlformats.org/officeDocument/2006/relationships/customXml" Target="../ink/ink164.xml"/><Relationship Id="rId8" Type="http://schemas.openxmlformats.org/officeDocument/2006/relationships/customXml" Target="../ink/ink140.xml"/><Relationship Id="rId51" Type="http://schemas.openxmlformats.org/officeDocument/2006/relationships/image" Target="../media/image270.png"/><Relationship Id="rId3" Type="http://schemas.openxmlformats.org/officeDocument/2006/relationships/image" Target="../media/image310.png"/><Relationship Id="rId12" Type="http://schemas.openxmlformats.org/officeDocument/2006/relationships/customXml" Target="../ink/ink142.xml"/><Relationship Id="rId17" Type="http://schemas.openxmlformats.org/officeDocument/2006/relationships/image" Target="../media/image1000.png"/><Relationship Id="rId25" Type="http://schemas.openxmlformats.org/officeDocument/2006/relationships/image" Target="../media/image140.png"/><Relationship Id="rId33" Type="http://schemas.openxmlformats.org/officeDocument/2006/relationships/image" Target="../media/image180.png"/><Relationship Id="rId38" Type="http://schemas.openxmlformats.org/officeDocument/2006/relationships/customXml" Target="../ink/ink155.xml"/><Relationship Id="rId46" Type="http://schemas.openxmlformats.org/officeDocument/2006/relationships/customXml" Target="../ink/ink159.xml"/><Relationship Id="rId59" Type="http://schemas.openxmlformats.org/officeDocument/2006/relationships/image" Target="../media/image312.png"/></Relationships>
</file>

<file path=ppt/slides/_rels/slide11.xml.rels><?xml version="1.0" encoding="UTF-8" standalone="yes"?>
<Relationships xmlns="http://schemas.openxmlformats.org/package/2006/relationships"><Relationship Id="rId13" Type="http://schemas.openxmlformats.org/officeDocument/2006/relationships/image" Target="../media/image390.png"/><Relationship Id="rId18" Type="http://schemas.openxmlformats.org/officeDocument/2006/relationships/customXml" Target="../ink/ink176.xml"/><Relationship Id="rId26" Type="http://schemas.openxmlformats.org/officeDocument/2006/relationships/customXml" Target="../ink/ink180.xml"/><Relationship Id="rId39" Type="http://schemas.openxmlformats.org/officeDocument/2006/relationships/image" Target="../media/image520.png"/><Relationship Id="rId3" Type="http://schemas.openxmlformats.org/officeDocument/2006/relationships/image" Target="../media/image340.png"/><Relationship Id="rId21" Type="http://schemas.openxmlformats.org/officeDocument/2006/relationships/image" Target="../media/image430.png"/><Relationship Id="rId34" Type="http://schemas.openxmlformats.org/officeDocument/2006/relationships/customXml" Target="../ink/ink184.xml"/><Relationship Id="rId42" Type="http://schemas.openxmlformats.org/officeDocument/2006/relationships/customXml" Target="../ink/ink188.xml"/><Relationship Id="rId47" Type="http://schemas.openxmlformats.org/officeDocument/2006/relationships/image" Target="../media/image560.png"/><Relationship Id="rId50" Type="http://schemas.openxmlformats.org/officeDocument/2006/relationships/customXml" Target="../ink/ink192.xml"/><Relationship Id="rId7" Type="http://schemas.openxmlformats.org/officeDocument/2006/relationships/image" Target="../media/image360.png"/><Relationship Id="rId12" Type="http://schemas.openxmlformats.org/officeDocument/2006/relationships/customXml" Target="../ink/ink173.xml"/><Relationship Id="rId17" Type="http://schemas.openxmlformats.org/officeDocument/2006/relationships/image" Target="../media/image412.png"/><Relationship Id="rId25" Type="http://schemas.openxmlformats.org/officeDocument/2006/relationships/image" Target="../media/image450.png"/><Relationship Id="rId33" Type="http://schemas.openxmlformats.org/officeDocument/2006/relationships/image" Target="../media/image490.png"/><Relationship Id="rId38" Type="http://schemas.openxmlformats.org/officeDocument/2006/relationships/customXml" Target="../ink/ink186.xml"/><Relationship Id="rId46" Type="http://schemas.openxmlformats.org/officeDocument/2006/relationships/customXml" Target="../ink/ink190.xml"/><Relationship Id="rId2" Type="http://schemas.openxmlformats.org/officeDocument/2006/relationships/customXml" Target="../ink/ink168.xml"/><Relationship Id="rId16" Type="http://schemas.openxmlformats.org/officeDocument/2006/relationships/customXml" Target="../ink/ink175.xml"/><Relationship Id="rId20" Type="http://schemas.openxmlformats.org/officeDocument/2006/relationships/customXml" Target="../ink/ink177.xml"/><Relationship Id="rId29" Type="http://schemas.openxmlformats.org/officeDocument/2006/relationships/image" Target="../media/image470.png"/><Relationship Id="rId41"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customXml" Target="../ink/ink170.xml"/><Relationship Id="rId11" Type="http://schemas.openxmlformats.org/officeDocument/2006/relationships/image" Target="../media/image380.png"/><Relationship Id="rId24" Type="http://schemas.openxmlformats.org/officeDocument/2006/relationships/customXml" Target="../ink/ink179.xml"/><Relationship Id="rId32" Type="http://schemas.openxmlformats.org/officeDocument/2006/relationships/customXml" Target="../ink/ink183.xml"/><Relationship Id="rId37" Type="http://schemas.openxmlformats.org/officeDocument/2006/relationships/image" Target="../media/image512.png"/><Relationship Id="rId40" Type="http://schemas.openxmlformats.org/officeDocument/2006/relationships/customXml" Target="../ink/ink187.xml"/><Relationship Id="rId45" Type="http://schemas.openxmlformats.org/officeDocument/2006/relationships/image" Target="../media/image550.png"/><Relationship Id="rId53" Type="http://schemas.openxmlformats.org/officeDocument/2006/relationships/image" Target="../media/image590.png"/><Relationship Id="rId5" Type="http://schemas.openxmlformats.org/officeDocument/2006/relationships/image" Target="../media/image350.png"/><Relationship Id="rId15" Type="http://schemas.openxmlformats.org/officeDocument/2006/relationships/image" Target="../media/image400.png"/><Relationship Id="rId23" Type="http://schemas.openxmlformats.org/officeDocument/2006/relationships/image" Target="../media/image440.png"/><Relationship Id="rId28" Type="http://schemas.openxmlformats.org/officeDocument/2006/relationships/customXml" Target="../ink/ink181.xml"/><Relationship Id="rId36" Type="http://schemas.openxmlformats.org/officeDocument/2006/relationships/customXml" Target="../ink/ink185.xml"/><Relationship Id="rId49" Type="http://schemas.openxmlformats.org/officeDocument/2006/relationships/image" Target="../media/image570.png"/><Relationship Id="rId10" Type="http://schemas.openxmlformats.org/officeDocument/2006/relationships/customXml" Target="../ink/ink172.xml"/><Relationship Id="rId19" Type="http://schemas.openxmlformats.org/officeDocument/2006/relationships/image" Target="../media/image420.png"/><Relationship Id="rId31" Type="http://schemas.openxmlformats.org/officeDocument/2006/relationships/image" Target="../media/image480.png"/><Relationship Id="rId44" Type="http://schemas.openxmlformats.org/officeDocument/2006/relationships/customXml" Target="../ink/ink189.xml"/><Relationship Id="rId52" Type="http://schemas.openxmlformats.org/officeDocument/2006/relationships/customXml" Target="../ink/ink193.xml"/><Relationship Id="rId4" Type="http://schemas.openxmlformats.org/officeDocument/2006/relationships/customXml" Target="../ink/ink169.xml"/><Relationship Id="rId9" Type="http://schemas.openxmlformats.org/officeDocument/2006/relationships/image" Target="../media/image370.png"/><Relationship Id="rId14" Type="http://schemas.openxmlformats.org/officeDocument/2006/relationships/customXml" Target="../ink/ink174.xml"/><Relationship Id="rId22" Type="http://schemas.openxmlformats.org/officeDocument/2006/relationships/customXml" Target="../ink/ink178.xml"/><Relationship Id="rId27" Type="http://schemas.openxmlformats.org/officeDocument/2006/relationships/image" Target="../media/image460.png"/><Relationship Id="rId30" Type="http://schemas.openxmlformats.org/officeDocument/2006/relationships/customXml" Target="../ink/ink182.xml"/><Relationship Id="rId35" Type="http://schemas.openxmlformats.org/officeDocument/2006/relationships/image" Target="../media/image500.png"/><Relationship Id="rId43" Type="http://schemas.openxmlformats.org/officeDocument/2006/relationships/image" Target="../media/image540.png"/><Relationship Id="rId48" Type="http://schemas.openxmlformats.org/officeDocument/2006/relationships/customXml" Target="../ink/ink191.xml"/><Relationship Id="rId8" Type="http://schemas.openxmlformats.org/officeDocument/2006/relationships/customXml" Target="../ink/ink171.xml"/><Relationship Id="rId51" Type="http://schemas.openxmlformats.org/officeDocument/2006/relationships/image" Target="../media/image5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gif"/></Relationships>
</file>

<file path=ppt/slides/_rels/slide1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customXml" Target="../ink/ink194.xml"/><Relationship Id="rId7" Type="http://schemas.openxmlformats.org/officeDocument/2006/relationships/customXml" Target="../ink/ink196.xml"/><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customXml" Target="../ink/ink195.xml"/><Relationship Id="rId4" Type="http://schemas.openxmlformats.org/officeDocument/2006/relationships/image" Target="../media/image1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customXml" Target="../ink/ink19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20.png"/><Relationship Id="rId21" Type="http://schemas.openxmlformats.org/officeDocument/2006/relationships/image" Target="../media/image11.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24.png"/><Relationship Id="rId50" Type="http://schemas.openxmlformats.org/officeDocument/2006/relationships/customXml" Target="../ink/ink25.xml"/><Relationship Id="rId55" Type="http://schemas.openxmlformats.org/officeDocument/2006/relationships/image" Target="../media/image28.png"/><Relationship Id="rId63" Type="http://schemas.openxmlformats.org/officeDocument/2006/relationships/image" Target="../media/image32.png"/><Relationship Id="rId68" Type="http://schemas.openxmlformats.org/officeDocument/2006/relationships/customXml" Target="../ink/ink34.xml"/><Relationship Id="rId76" Type="http://schemas.openxmlformats.org/officeDocument/2006/relationships/customXml" Target="../ink/ink38.xml"/><Relationship Id="rId84" Type="http://schemas.openxmlformats.org/officeDocument/2006/relationships/customXml" Target="../ink/ink42.xml"/><Relationship Id="rId7" Type="http://schemas.openxmlformats.org/officeDocument/2006/relationships/image" Target="../media/image4.png"/><Relationship Id="rId71" Type="http://schemas.openxmlformats.org/officeDocument/2006/relationships/image" Target="../media/image36.png"/><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15.png"/><Relationship Id="rId11" Type="http://schemas.openxmlformats.org/officeDocument/2006/relationships/image" Target="../media/image6.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19.png"/><Relationship Id="rId40" Type="http://schemas.openxmlformats.org/officeDocument/2006/relationships/customXml" Target="../ink/ink20.xml"/><Relationship Id="rId45" Type="http://schemas.openxmlformats.org/officeDocument/2006/relationships/image" Target="../media/image23.png"/><Relationship Id="rId53" Type="http://schemas.openxmlformats.org/officeDocument/2006/relationships/image" Target="../media/image27.png"/><Relationship Id="rId58" Type="http://schemas.openxmlformats.org/officeDocument/2006/relationships/customXml" Target="../ink/ink29.xml"/><Relationship Id="rId66" Type="http://schemas.openxmlformats.org/officeDocument/2006/relationships/customXml" Target="../ink/ink33.xml"/><Relationship Id="rId74" Type="http://schemas.openxmlformats.org/officeDocument/2006/relationships/customXml" Target="../ink/ink37.xml"/><Relationship Id="rId79" Type="http://schemas.openxmlformats.org/officeDocument/2006/relationships/image" Target="../media/image40.png"/><Relationship Id="rId5" Type="http://schemas.openxmlformats.org/officeDocument/2006/relationships/image" Target="../media/image3.png"/><Relationship Id="rId61" Type="http://schemas.openxmlformats.org/officeDocument/2006/relationships/image" Target="../media/image31.png"/><Relationship Id="rId82" Type="http://schemas.openxmlformats.org/officeDocument/2006/relationships/customXml" Target="../ink/ink41.xml"/><Relationship Id="rId19" Type="http://schemas.openxmlformats.org/officeDocument/2006/relationships/image" Target="../media/image10.png"/><Relationship Id="rId4" Type="http://schemas.openxmlformats.org/officeDocument/2006/relationships/customXml" Target="../ink/ink2.xml"/><Relationship Id="rId9" Type="http://schemas.openxmlformats.org/officeDocument/2006/relationships/image" Target="../media/image5.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4.png"/><Relationship Id="rId30" Type="http://schemas.openxmlformats.org/officeDocument/2006/relationships/customXml" Target="../ink/ink15.xml"/><Relationship Id="rId35" Type="http://schemas.openxmlformats.org/officeDocument/2006/relationships/image" Target="../media/image18.png"/><Relationship Id="rId43" Type="http://schemas.openxmlformats.org/officeDocument/2006/relationships/image" Target="../media/image22.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35.png"/><Relationship Id="rId77" Type="http://schemas.openxmlformats.org/officeDocument/2006/relationships/image" Target="../media/image39.png"/><Relationship Id="rId8" Type="http://schemas.openxmlformats.org/officeDocument/2006/relationships/customXml" Target="../ink/ink4.xml"/><Relationship Id="rId51" Type="http://schemas.openxmlformats.org/officeDocument/2006/relationships/image" Target="../media/image26.png"/><Relationship Id="rId72" Type="http://schemas.openxmlformats.org/officeDocument/2006/relationships/customXml" Target="../ink/ink36.xml"/><Relationship Id="rId80" Type="http://schemas.openxmlformats.org/officeDocument/2006/relationships/customXml" Target="../ink/ink40.xml"/><Relationship Id="rId85" Type="http://schemas.openxmlformats.org/officeDocument/2006/relationships/image" Target="../media/image43.png"/><Relationship Id="rId3" Type="http://schemas.openxmlformats.org/officeDocument/2006/relationships/image" Target="../media/image2.png"/><Relationship Id="rId12" Type="http://schemas.openxmlformats.org/officeDocument/2006/relationships/customXml" Target="../ink/ink6.xml"/><Relationship Id="rId17" Type="http://schemas.openxmlformats.org/officeDocument/2006/relationships/image" Target="../media/image9.png"/><Relationship Id="rId25" Type="http://schemas.openxmlformats.org/officeDocument/2006/relationships/image" Target="../media/image13.png"/><Relationship Id="rId33" Type="http://schemas.openxmlformats.org/officeDocument/2006/relationships/image" Target="../media/image17.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0.png"/><Relationship Id="rId67" Type="http://schemas.openxmlformats.org/officeDocument/2006/relationships/image" Target="../media/image34.png"/><Relationship Id="rId20" Type="http://schemas.openxmlformats.org/officeDocument/2006/relationships/customXml" Target="../ink/ink10.xml"/><Relationship Id="rId41" Type="http://schemas.openxmlformats.org/officeDocument/2006/relationships/image" Target="../media/image21.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38.png"/><Relationship Id="rId83"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25.png"/><Relationship Id="rId57" Type="http://schemas.openxmlformats.org/officeDocument/2006/relationships/image" Target="../media/image29.png"/><Relationship Id="rId10" Type="http://schemas.openxmlformats.org/officeDocument/2006/relationships/customXml" Target="../ink/ink5.xml"/><Relationship Id="rId31" Type="http://schemas.openxmlformats.org/officeDocument/2006/relationships/image" Target="../media/image16.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3.png"/><Relationship Id="rId73" Type="http://schemas.openxmlformats.org/officeDocument/2006/relationships/image" Target="../media/image37.png"/><Relationship Id="rId78" Type="http://schemas.openxmlformats.org/officeDocument/2006/relationships/customXml" Target="../ink/ink39.xml"/><Relationship Id="rId81" Type="http://schemas.openxmlformats.org/officeDocument/2006/relationships/image" Target="../media/image41.png"/></Relationships>
</file>

<file path=ppt/slides/_rels/slide4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6" Type="http://schemas.openxmlformats.org/officeDocument/2006/relationships/customXml" Target="../ink/ink55.xml"/><Relationship Id="rId117" Type="http://schemas.openxmlformats.org/officeDocument/2006/relationships/image" Target="../media/image101.png"/><Relationship Id="rId21" Type="http://schemas.openxmlformats.org/officeDocument/2006/relationships/image" Target="../media/image53.png"/><Relationship Id="rId42" Type="http://schemas.openxmlformats.org/officeDocument/2006/relationships/customXml" Target="../ink/ink63.xml"/><Relationship Id="rId47" Type="http://schemas.openxmlformats.org/officeDocument/2006/relationships/image" Target="../media/image66.png"/><Relationship Id="rId63" Type="http://schemas.openxmlformats.org/officeDocument/2006/relationships/image" Target="../media/image74.png"/><Relationship Id="rId68" Type="http://schemas.openxmlformats.org/officeDocument/2006/relationships/customXml" Target="../ink/ink76.xml"/><Relationship Id="rId84" Type="http://schemas.openxmlformats.org/officeDocument/2006/relationships/customXml" Target="../ink/ink84.xml"/><Relationship Id="rId89" Type="http://schemas.openxmlformats.org/officeDocument/2006/relationships/image" Target="../media/image87.png"/><Relationship Id="rId112" Type="http://schemas.openxmlformats.org/officeDocument/2006/relationships/customXml" Target="../ink/ink98.xml"/><Relationship Id="rId133" Type="http://schemas.openxmlformats.org/officeDocument/2006/relationships/image" Target="../media/image109.png"/><Relationship Id="rId16" Type="http://schemas.openxmlformats.org/officeDocument/2006/relationships/customXml" Target="../ink/ink50.xml"/><Relationship Id="rId107" Type="http://schemas.openxmlformats.org/officeDocument/2006/relationships/image" Target="../media/image96.png"/><Relationship Id="rId11" Type="http://schemas.openxmlformats.org/officeDocument/2006/relationships/image" Target="../media/image48.png"/><Relationship Id="rId32" Type="http://schemas.openxmlformats.org/officeDocument/2006/relationships/customXml" Target="../ink/ink58.xml"/><Relationship Id="rId37" Type="http://schemas.openxmlformats.org/officeDocument/2006/relationships/image" Target="../media/image61.png"/><Relationship Id="rId53" Type="http://schemas.openxmlformats.org/officeDocument/2006/relationships/image" Target="../media/image69.png"/><Relationship Id="rId58" Type="http://schemas.openxmlformats.org/officeDocument/2006/relationships/customXml" Target="../ink/ink71.xml"/><Relationship Id="rId74" Type="http://schemas.openxmlformats.org/officeDocument/2006/relationships/customXml" Target="../ink/ink79.xml"/><Relationship Id="rId79" Type="http://schemas.openxmlformats.org/officeDocument/2006/relationships/image" Target="../media/image82.png"/><Relationship Id="rId102" Type="http://schemas.openxmlformats.org/officeDocument/2006/relationships/customXml" Target="../ink/ink93.xml"/><Relationship Id="rId123" Type="http://schemas.openxmlformats.org/officeDocument/2006/relationships/image" Target="../media/image104.png"/><Relationship Id="rId128" Type="http://schemas.openxmlformats.org/officeDocument/2006/relationships/customXml" Target="../ink/ink106.xml"/><Relationship Id="rId5" Type="http://schemas.openxmlformats.org/officeDocument/2006/relationships/image" Target="../media/image45.png"/><Relationship Id="rId90" Type="http://schemas.openxmlformats.org/officeDocument/2006/relationships/customXml" Target="../ink/ink87.xml"/><Relationship Id="rId95" Type="http://schemas.openxmlformats.org/officeDocument/2006/relationships/image" Target="../media/image90.png"/><Relationship Id="rId14" Type="http://schemas.openxmlformats.org/officeDocument/2006/relationships/customXml" Target="../ink/ink49.xml"/><Relationship Id="rId22" Type="http://schemas.openxmlformats.org/officeDocument/2006/relationships/customXml" Target="../ink/ink53.xml"/><Relationship Id="rId27" Type="http://schemas.openxmlformats.org/officeDocument/2006/relationships/image" Target="../media/image56.png"/><Relationship Id="rId30" Type="http://schemas.openxmlformats.org/officeDocument/2006/relationships/customXml" Target="../ink/ink57.xml"/><Relationship Id="rId35" Type="http://schemas.openxmlformats.org/officeDocument/2006/relationships/image" Target="../media/image60.png"/><Relationship Id="rId43" Type="http://schemas.openxmlformats.org/officeDocument/2006/relationships/image" Target="../media/image64.png"/><Relationship Id="rId48" Type="http://schemas.openxmlformats.org/officeDocument/2006/relationships/customXml" Target="../ink/ink66.xml"/><Relationship Id="rId56" Type="http://schemas.openxmlformats.org/officeDocument/2006/relationships/customXml" Target="../ink/ink70.xml"/><Relationship Id="rId64" Type="http://schemas.openxmlformats.org/officeDocument/2006/relationships/customXml" Target="../ink/ink74.xml"/><Relationship Id="rId69" Type="http://schemas.openxmlformats.org/officeDocument/2006/relationships/image" Target="../media/image77.png"/><Relationship Id="rId77" Type="http://schemas.openxmlformats.org/officeDocument/2006/relationships/image" Target="../media/image81.png"/><Relationship Id="rId100" Type="http://schemas.openxmlformats.org/officeDocument/2006/relationships/customXml" Target="../ink/ink92.xml"/><Relationship Id="rId105" Type="http://schemas.openxmlformats.org/officeDocument/2006/relationships/image" Target="../media/image95.png"/><Relationship Id="rId113" Type="http://schemas.openxmlformats.org/officeDocument/2006/relationships/image" Target="../media/image99.png"/><Relationship Id="rId118" Type="http://schemas.openxmlformats.org/officeDocument/2006/relationships/customXml" Target="../ink/ink101.xml"/><Relationship Id="rId126" Type="http://schemas.openxmlformats.org/officeDocument/2006/relationships/customXml" Target="../ink/ink105.xml"/><Relationship Id="rId8" Type="http://schemas.openxmlformats.org/officeDocument/2006/relationships/customXml" Target="../ink/ink46.xml"/><Relationship Id="rId51" Type="http://schemas.openxmlformats.org/officeDocument/2006/relationships/image" Target="../media/image68.png"/><Relationship Id="rId72" Type="http://schemas.openxmlformats.org/officeDocument/2006/relationships/customXml" Target="../ink/ink78.xml"/><Relationship Id="rId80" Type="http://schemas.openxmlformats.org/officeDocument/2006/relationships/customXml" Target="../ink/ink82.xml"/><Relationship Id="rId85" Type="http://schemas.openxmlformats.org/officeDocument/2006/relationships/image" Target="../media/image85.png"/><Relationship Id="rId93" Type="http://schemas.openxmlformats.org/officeDocument/2006/relationships/image" Target="../media/image89.png"/><Relationship Id="rId98" Type="http://schemas.openxmlformats.org/officeDocument/2006/relationships/customXml" Target="../ink/ink91.xml"/><Relationship Id="rId121" Type="http://schemas.openxmlformats.org/officeDocument/2006/relationships/image" Target="../media/image103.png"/><Relationship Id="rId3" Type="http://schemas.openxmlformats.org/officeDocument/2006/relationships/image" Target="../media/image44.png"/><Relationship Id="rId12" Type="http://schemas.openxmlformats.org/officeDocument/2006/relationships/customXml" Target="../ink/ink48.xml"/><Relationship Id="rId17" Type="http://schemas.openxmlformats.org/officeDocument/2006/relationships/image" Target="../media/image51.png"/><Relationship Id="rId25" Type="http://schemas.openxmlformats.org/officeDocument/2006/relationships/image" Target="../media/image55.png"/><Relationship Id="rId33" Type="http://schemas.openxmlformats.org/officeDocument/2006/relationships/image" Target="../media/image59.png"/><Relationship Id="rId38" Type="http://schemas.openxmlformats.org/officeDocument/2006/relationships/customXml" Target="../ink/ink61.xml"/><Relationship Id="rId46" Type="http://schemas.openxmlformats.org/officeDocument/2006/relationships/customXml" Target="../ink/ink65.xml"/><Relationship Id="rId59" Type="http://schemas.openxmlformats.org/officeDocument/2006/relationships/image" Target="../media/image72.png"/><Relationship Id="rId67" Type="http://schemas.openxmlformats.org/officeDocument/2006/relationships/image" Target="../media/image76.png"/><Relationship Id="rId103" Type="http://schemas.openxmlformats.org/officeDocument/2006/relationships/image" Target="../media/image94.png"/><Relationship Id="rId108" Type="http://schemas.openxmlformats.org/officeDocument/2006/relationships/customXml" Target="../ink/ink96.xml"/><Relationship Id="rId116" Type="http://schemas.openxmlformats.org/officeDocument/2006/relationships/customXml" Target="../ink/ink100.xml"/><Relationship Id="rId124" Type="http://schemas.openxmlformats.org/officeDocument/2006/relationships/customXml" Target="../ink/ink104.xml"/><Relationship Id="rId129" Type="http://schemas.openxmlformats.org/officeDocument/2006/relationships/image" Target="../media/image107.png"/><Relationship Id="rId20" Type="http://schemas.openxmlformats.org/officeDocument/2006/relationships/customXml" Target="../ink/ink52.xml"/><Relationship Id="rId41" Type="http://schemas.openxmlformats.org/officeDocument/2006/relationships/image" Target="../media/image63.png"/><Relationship Id="rId54" Type="http://schemas.openxmlformats.org/officeDocument/2006/relationships/customXml" Target="../ink/ink69.xml"/><Relationship Id="rId62" Type="http://schemas.openxmlformats.org/officeDocument/2006/relationships/customXml" Target="../ink/ink73.xml"/><Relationship Id="rId70" Type="http://schemas.openxmlformats.org/officeDocument/2006/relationships/customXml" Target="../ink/ink77.xml"/><Relationship Id="rId75" Type="http://schemas.openxmlformats.org/officeDocument/2006/relationships/image" Target="../media/image80.png"/><Relationship Id="rId83" Type="http://schemas.openxmlformats.org/officeDocument/2006/relationships/image" Target="../media/image84.png"/><Relationship Id="rId88" Type="http://schemas.openxmlformats.org/officeDocument/2006/relationships/customXml" Target="../ink/ink86.xml"/><Relationship Id="rId91" Type="http://schemas.openxmlformats.org/officeDocument/2006/relationships/image" Target="../media/image88.png"/><Relationship Id="rId96" Type="http://schemas.openxmlformats.org/officeDocument/2006/relationships/customXml" Target="../ink/ink90.xml"/><Relationship Id="rId111" Type="http://schemas.openxmlformats.org/officeDocument/2006/relationships/image" Target="../media/image98.png"/><Relationship Id="rId132" Type="http://schemas.openxmlformats.org/officeDocument/2006/relationships/customXml" Target="../ink/ink108.xml"/><Relationship Id="rId1" Type="http://schemas.openxmlformats.org/officeDocument/2006/relationships/slideLayout" Target="../slideLayouts/slideLayout2.xml"/><Relationship Id="rId6" Type="http://schemas.openxmlformats.org/officeDocument/2006/relationships/customXml" Target="../ink/ink45.xml"/><Relationship Id="rId15" Type="http://schemas.openxmlformats.org/officeDocument/2006/relationships/image" Target="../media/image50.png"/><Relationship Id="rId23" Type="http://schemas.openxmlformats.org/officeDocument/2006/relationships/image" Target="../media/image54.png"/><Relationship Id="rId28" Type="http://schemas.openxmlformats.org/officeDocument/2006/relationships/customXml" Target="../ink/ink56.xml"/><Relationship Id="rId36" Type="http://schemas.openxmlformats.org/officeDocument/2006/relationships/customXml" Target="../ink/ink60.xml"/><Relationship Id="rId49" Type="http://schemas.openxmlformats.org/officeDocument/2006/relationships/image" Target="../media/image67.png"/><Relationship Id="rId57" Type="http://schemas.openxmlformats.org/officeDocument/2006/relationships/image" Target="../media/image71.png"/><Relationship Id="rId106" Type="http://schemas.openxmlformats.org/officeDocument/2006/relationships/customXml" Target="../ink/ink95.xml"/><Relationship Id="rId114" Type="http://schemas.openxmlformats.org/officeDocument/2006/relationships/customXml" Target="../ink/ink99.xml"/><Relationship Id="rId119" Type="http://schemas.openxmlformats.org/officeDocument/2006/relationships/image" Target="../media/image102.png"/><Relationship Id="rId127" Type="http://schemas.openxmlformats.org/officeDocument/2006/relationships/image" Target="../media/image106.png"/><Relationship Id="rId10" Type="http://schemas.openxmlformats.org/officeDocument/2006/relationships/customXml" Target="../ink/ink47.xml"/><Relationship Id="rId31" Type="http://schemas.openxmlformats.org/officeDocument/2006/relationships/image" Target="../media/image58.png"/><Relationship Id="rId44" Type="http://schemas.openxmlformats.org/officeDocument/2006/relationships/customXml" Target="../ink/ink64.xml"/><Relationship Id="rId52" Type="http://schemas.openxmlformats.org/officeDocument/2006/relationships/customXml" Target="../ink/ink68.xml"/><Relationship Id="rId60" Type="http://schemas.openxmlformats.org/officeDocument/2006/relationships/customXml" Target="../ink/ink72.xml"/><Relationship Id="rId65" Type="http://schemas.openxmlformats.org/officeDocument/2006/relationships/image" Target="../media/image75.png"/><Relationship Id="rId73" Type="http://schemas.openxmlformats.org/officeDocument/2006/relationships/image" Target="../media/image79.png"/><Relationship Id="rId78" Type="http://schemas.openxmlformats.org/officeDocument/2006/relationships/customXml" Target="../ink/ink81.xml"/><Relationship Id="rId81" Type="http://schemas.openxmlformats.org/officeDocument/2006/relationships/image" Target="../media/image83.png"/><Relationship Id="rId86" Type="http://schemas.openxmlformats.org/officeDocument/2006/relationships/customXml" Target="../ink/ink85.xml"/><Relationship Id="rId94" Type="http://schemas.openxmlformats.org/officeDocument/2006/relationships/customXml" Target="../ink/ink89.xml"/><Relationship Id="rId99" Type="http://schemas.openxmlformats.org/officeDocument/2006/relationships/image" Target="../media/image92.png"/><Relationship Id="rId101" Type="http://schemas.openxmlformats.org/officeDocument/2006/relationships/image" Target="../media/image93.png"/><Relationship Id="rId122" Type="http://schemas.openxmlformats.org/officeDocument/2006/relationships/customXml" Target="../ink/ink103.xml"/><Relationship Id="rId130" Type="http://schemas.openxmlformats.org/officeDocument/2006/relationships/customXml" Target="../ink/ink107.xml"/><Relationship Id="rId4" Type="http://schemas.openxmlformats.org/officeDocument/2006/relationships/customXml" Target="../ink/ink44.xml"/><Relationship Id="rId9" Type="http://schemas.openxmlformats.org/officeDocument/2006/relationships/image" Target="../media/image47.png"/><Relationship Id="rId13" Type="http://schemas.openxmlformats.org/officeDocument/2006/relationships/image" Target="../media/image49.png"/><Relationship Id="rId18" Type="http://schemas.openxmlformats.org/officeDocument/2006/relationships/customXml" Target="../ink/ink51.xml"/><Relationship Id="rId39" Type="http://schemas.openxmlformats.org/officeDocument/2006/relationships/image" Target="../media/image62.png"/><Relationship Id="rId109" Type="http://schemas.openxmlformats.org/officeDocument/2006/relationships/image" Target="../media/image97.png"/><Relationship Id="rId34" Type="http://schemas.openxmlformats.org/officeDocument/2006/relationships/customXml" Target="../ink/ink59.xml"/><Relationship Id="rId50" Type="http://schemas.openxmlformats.org/officeDocument/2006/relationships/customXml" Target="../ink/ink67.xml"/><Relationship Id="rId55" Type="http://schemas.openxmlformats.org/officeDocument/2006/relationships/image" Target="../media/image70.png"/><Relationship Id="rId76" Type="http://schemas.openxmlformats.org/officeDocument/2006/relationships/customXml" Target="../ink/ink80.xml"/><Relationship Id="rId97" Type="http://schemas.openxmlformats.org/officeDocument/2006/relationships/image" Target="../media/image91.png"/><Relationship Id="rId104" Type="http://schemas.openxmlformats.org/officeDocument/2006/relationships/customXml" Target="../ink/ink94.xml"/><Relationship Id="rId120" Type="http://schemas.openxmlformats.org/officeDocument/2006/relationships/customXml" Target="../ink/ink102.xml"/><Relationship Id="rId125" Type="http://schemas.openxmlformats.org/officeDocument/2006/relationships/image" Target="../media/image105.png"/><Relationship Id="rId7" Type="http://schemas.openxmlformats.org/officeDocument/2006/relationships/image" Target="../media/image46.png"/><Relationship Id="rId71" Type="http://schemas.openxmlformats.org/officeDocument/2006/relationships/image" Target="../media/image78.png"/><Relationship Id="rId92" Type="http://schemas.openxmlformats.org/officeDocument/2006/relationships/customXml" Target="../ink/ink88.xml"/><Relationship Id="rId2" Type="http://schemas.openxmlformats.org/officeDocument/2006/relationships/customXml" Target="../ink/ink43.xml"/><Relationship Id="rId29" Type="http://schemas.openxmlformats.org/officeDocument/2006/relationships/image" Target="../media/image57.png"/><Relationship Id="rId24" Type="http://schemas.openxmlformats.org/officeDocument/2006/relationships/customXml" Target="../ink/ink54.xml"/><Relationship Id="rId40" Type="http://schemas.openxmlformats.org/officeDocument/2006/relationships/customXml" Target="../ink/ink62.xml"/><Relationship Id="rId45" Type="http://schemas.openxmlformats.org/officeDocument/2006/relationships/image" Target="../media/image65.png"/><Relationship Id="rId66" Type="http://schemas.openxmlformats.org/officeDocument/2006/relationships/customXml" Target="../ink/ink75.xml"/><Relationship Id="rId87" Type="http://schemas.openxmlformats.org/officeDocument/2006/relationships/image" Target="../media/image86.png"/><Relationship Id="rId110" Type="http://schemas.openxmlformats.org/officeDocument/2006/relationships/customXml" Target="../ink/ink97.xml"/><Relationship Id="rId115" Type="http://schemas.openxmlformats.org/officeDocument/2006/relationships/image" Target="../media/image100.png"/><Relationship Id="rId131" Type="http://schemas.openxmlformats.org/officeDocument/2006/relationships/image" Target="../media/image108.png"/><Relationship Id="rId61" Type="http://schemas.openxmlformats.org/officeDocument/2006/relationships/image" Target="../media/image73.png"/><Relationship Id="rId82" Type="http://schemas.openxmlformats.org/officeDocument/2006/relationships/customXml" Target="../ink/ink83.xml"/><Relationship Id="rId19" Type="http://schemas.openxmlformats.org/officeDocument/2006/relationships/image" Target="../media/image5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image" Target="../media/image711.png"/><Relationship Id="rId18" Type="http://schemas.openxmlformats.org/officeDocument/2006/relationships/customXml" Target="../ink/ink117.xml"/><Relationship Id="rId26" Type="http://schemas.openxmlformats.org/officeDocument/2006/relationships/customXml" Target="../ink/ink121.xml"/><Relationship Id="rId39" Type="http://schemas.openxmlformats.org/officeDocument/2006/relationships/image" Target="../media/image201.png"/><Relationship Id="rId21" Type="http://schemas.openxmlformats.org/officeDocument/2006/relationships/image" Target="../media/image113.png"/><Relationship Id="rId34" Type="http://schemas.openxmlformats.org/officeDocument/2006/relationships/customXml" Target="../ink/ink125.xml"/><Relationship Id="rId42" Type="http://schemas.openxmlformats.org/officeDocument/2006/relationships/customXml" Target="../ink/ink129.xml"/><Relationship Id="rId47" Type="http://schemas.openxmlformats.org/officeDocument/2006/relationships/image" Target="../media/image241.png"/><Relationship Id="rId50" Type="http://schemas.openxmlformats.org/officeDocument/2006/relationships/customXml" Target="../ink/ink133.xml"/><Relationship Id="rId55" Type="http://schemas.openxmlformats.org/officeDocument/2006/relationships/image" Target="../media/image281.png"/><Relationship Id="rId7" Type="http://schemas.openxmlformats.org/officeDocument/2006/relationships/image" Target="../media/image411.png"/><Relationship Id="rId12" Type="http://schemas.openxmlformats.org/officeDocument/2006/relationships/customXml" Target="../ink/ink114.xml"/><Relationship Id="rId17" Type="http://schemas.openxmlformats.org/officeDocument/2006/relationships/image" Target="../media/image910.png"/><Relationship Id="rId25" Type="http://schemas.openxmlformats.org/officeDocument/2006/relationships/image" Target="../media/image1310.png"/><Relationship Id="rId33" Type="http://schemas.openxmlformats.org/officeDocument/2006/relationships/image" Target="../media/image171.png"/><Relationship Id="rId38" Type="http://schemas.openxmlformats.org/officeDocument/2006/relationships/customXml" Target="../ink/ink127.xml"/><Relationship Id="rId46" Type="http://schemas.openxmlformats.org/officeDocument/2006/relationships/customXml" Target="../ink/ink131.xml"/><Relationship Id="rId2" Type="http://schemas.openxmlformats.org/officeDocument/2006/relationships/customXml" Target="../ink/ink109.xml"/><Relationship Id="rId16" Type="http://schemas.openxmlformats.org/officeDocument/2006/relationships/customXml" Target="../ink/ink116.xml"/><Relationship Id="rId20" Type="http://schemas.openxmlformats.org/officeDocument/2006/relationships/customXml" Target="../ink/ink118.xml"/><Relationship Id="rId29" Type="http://schemas.openxmlformats.org/officeDocument/2006/relationships/image" Target="../media/image151.png"/><Relationship Id="rId41" Type="http://schemas.openxmlformats.org/officeDocument/2006/relationships/image" Target="../media/image212.png"/><Relationship Id="rId54" Type="http://schemas.openxmlformats.org/officeDocument/2006/relationships/customXml" Target="../ink/ink135.xml"/><Relationship Id="rId1" Type="http://schemas.openxmlformats.org/officeDocument/2006/relationships/slideLayout" Target="../slideLayouts/slideLayout2.xml"/><Relationship Id="rId6" Type="http://schemas.openxmlformats.org/officeDocument/2006/relationships/customXml" Target="../ink/ink111.xml"/><Relationship Id="rId11" Type="http://schemas.openxmlformats.org/officeDocument/2006/relationships/image" Target="../media/image610.png"/><Relationship Id="rId24" Type="http://schemas.openxmlformats.org/officeDocument/2006/relationships/customXml" Target="../ink/ink120.xml"/><Relationship Id="rId32" Type="http://schemas.openxmlformats.org/officeDocument/2006/relationships/customXml" Target="../ink/ink124.xml"/><Relationship Id="rId37" Type="http://schemas.openxmlformats.org/officeDocument/2006/relationships/image" Target="../media/image191.png"/><Relationship Id="rId40" Type="http://schemas.openxmlformats.org/officeDocument/2006/relationships/customXml" Target="../ink/ink128.xml"/><Relationship Id="rId45" Type="http://schemas.openxmlformats.org/officeDocument/2006/relationships/image" Target="../media/image231.png"/><Relationship Id="rId53" Type="http://schemas.openxmlformats.org/officeDocument/2006/relationships/image" Target="../media/image271.png"/><Relationship Id="rId5" Type="http://schemas.openxmlformats.org/officeDocument/2006/relationships/image" Target="../media/image311.png"/><Relationship Id="rId15" Type="http://schemas.openxmlformats.org/officeDocument/2006/relationships/image" Target="../media/image810.png"/><Relationship Id="rId23" Type="http://schemas.openxmlformats.org/officeDocument/2006/relationships/image" Target="../media/image1210.png"/><Relationship Id="rId28" Type="http://schemas.openxmlformats.org/officeDocument/2006/relationships/customXml" Target="../ink/ink122.xml"/><Relationship Id="rId36" Type="http://schemas.openxmlformats.org/officeDocument/2006/relationships/customXml" Target="../ink/ink126.xml"/><Relationship Id="rId49" Type="http://schemas.openxmlformats.org/officeDocument/2006/relationships/image" Target="../media/image251.png"/><Relationship Id="rId10" Type="http://schemas.openxmlformats.org/officeDocument/2006/relationships/customXml" Target="../ink/ink113.xml"/><Relationship Id="rId19" Type="http://schemas.openxmlformats.org/officeDocument/2006/relationships/image" Target="../media/image1010.png"/><Relationship Id="rId31" Type="http://schemas.openxmlformats.org/officeDocument/2006/relationships/image" Target="../media/image161.png"/><Relationship Id="rId44" Type="http://schemas.openxmlformats.org/officeDocument/2006/relationships/customXml" Target="../ink/ink130.xml"/><Relationship Id="rId52" Type="http://schemas.openxmlformats.org/officeDocument/2006/relationships/customXml" Target="../ink/ink134.xml"/><Relationship Id="rId4" Type="http://schemas.openxmlformats.org/officeDocument/2006/relationships/customXml" Target="../ink/ink110.xml"/><Relationship Id="rId9" Type="http://schemas.openxmlformats.org/officeDocument/2006/relationships/image" Target="../media/image511.png"/><Relationship Id="rId14" Type="http://schemas.openxmlformats.org/officeDocument/2006/relationships/customXml" Target="../ink/ink115.xml"/><Relationship Id="rId22" Type="http://schemas.openxmlformats.org/officeDocument/2006/relationships/customXml" Target="../ink/ink119.xml"/><Relationship Id="rId27" Type="http://schemas.openxmlformats.org/officeDocument/2006/relationships/image" Target="../media/image143.png"/><Relationship Id="rId30" Type="http://schemas.openxmlformats.org/officeDocument/2006/relationships/customXml" Target="../ink/ink123.xml"/><Relationship Id="rId35" Type="http://schemas.openxmlformats.org/officeDocument/2006/relationships/image" Target="../media/image181.png"/><Relationship Id="rId43" Type="http://schemas.openxmlformats.org/officeDocument/2006/relationships/image" Target="../media/image221.png"/><Relationship Id="rId48" Type="http://schemas.openxmlformats.org/officeDocument/2006/relationships/customXml" Target="../ink/ink132.xml"/><Relationship Id="rId8" Type="http://schemas.openxmlformats.org/officeDocument/2006/relationships/customXml" Target="../ink/ink112.xml"/><Relationship Id="rId51" Type="http://schemas.openxmlformats.org/officeDocument/2006/relationships/image" Target="../media/image262.png"/><Relationship Id="rId3" Type="http://schemas.openxmlformats.org/officeDocument/2006/relationships/image" Target="../media/image211.png"/></Relationships>
</file>

<file path=ppt/slides/_rels/slide7.xml.rels><?xml version="1.0" encoding="UTF-8" standalone="yes"?>
<Relationships xmlns="http://schemas.openxmlformats.org/package/2006/relationships"><Relationship Id="rId3" Type="http://schemas.openxmlformats.org/officeDocument/2006/relationships/customXml" Target="../ink/ink136.xml"/><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Learning</a:t>
            </a:r>
          </a:p>
        </p:txBody>
      </p:sp>
      <p:sp>
        <p:nvSpPr>
          <p:cNvPr id="3" name="Subtitle 2"/>
          <p:cNvSpPr>
            <a:spLocks noGrp="1"/>
          </p:cNvSpPr>
          <p:nvPr>
            <p:ph type="subTitle" idx="1"/>
          </p:nvPr>
        </p:nvSpPr>
        <p:spPr/>
        <p:txBody>
          <a:bodyPr/>
          <a:lstStyle/>
          <a:p>
            <a:r>
              <a:rPr lang="en-US" dirty="0"/>
              <a:t>Day 1 - Session 2</a:t>
            </a:r>
          </a:p>
        </p:txBody>
      </p:sp>
    </p:spTree>
    <p:extLst>
      <p:ext uri="{BB962C8B-B14F-4D97-AF65-F5344CB8AC3E}">
        <p14:creationId xmlns:p14="http://schemas.microsoft.com/office/powerpoint/2010/main" val="486979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C414E-DA83-4428-CCA8-C3A7E5B9CF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63B406-30C8-875F-F0CE-635FDCEF3267}"/>
              </a:ext>
            </a:extLst>
          </p:cNvPr>
          <p:cNvSpPr>
            <a:spLocks noGrp="1"/>
          </p:cNvSpPr>
          <p:nvPr>
            <p:ph idx="1"/>
          </p:nvPr>
        </p:nvSpPr>
        <p:spPr/>
        <p:txBody>
          <a:bodyPr>
            <a:normAutofit lnSpcReduction="10000"/>
          </a:bodyPr>
          <a:lstStyle/>
          <a:p>
            <a:r>
              <a:rPr lang="en-US" dirty="0"/>
              <a:t>Pred = </a:t>
            </a:r>
          </a:p>
          <a:p>
            <a:r>
              <a:rPr lang="en-US" dirty="0"/>
              <a:t>Loss function </a:t>
            </a:r>
            <a:r>
              <a:rPr lang="en-US" dirty="0">
                <a:sym typeface="Wingdings" panose="05000000000000000000" pitchFamily="2" charset="2"/>
              </a:rPr>
              <a:t>1 convex , 2 differentiable</a:t>
            </a:r>
          </a:p>
          <a:p>
            <a:endParaRPr lang="en-US" dirty="0">
              <a:sym typeface="Wingdings" panose="05000000000000000000" pitchFamily="2" charset="2"/>
            </a:endParaRPr>
          </a:p>
          <a:p>
            <a:r>
              <a:rPr lang="en-US" dirty="0">
                <a:sym typeface="Wingdings" panose="05000000000000000000" pitchFamily="2" charset="2"/>
              </a:rPr>
              <a:t>Pred = 2,5,7,9</a:t>
            </a:r>
          </a:p>
          <a:p>
            <a:r>
              <a:rPr lang="en-US" dirty="0">
                <a:sym typeface="Wingdings" panose="05000000000000000000" pitchFamily="2" charset="2"/>
              </a:rPr>
              <a:t>Actual = 5,2,7,9</a:t>
            </a:r>
          </a:p>
          <a:p>
            <a:r>
              <a:rPr lang="en-US" dirty="0">
                <a:sym typeface="Wingdings" panose="05000000000000000000" pitchFamily="2" charset="2"/>
              </a:rPr>
              <a:t>E = pred – actual </a:t>
            </a:r>
          </a:p>
          <a:p>
            <a:r>
              <a:rPr lang="en-US" dirty="0">
                <a:sym typeface="Wingdings" panose="05000000000000000000" pitchFamily="2" charset="2"/>
              </a:rPr>
              <a:t>E = 2-5) + 5-2) + 0 + 0 = 0</a:t>
            </a:r>
          </a:p>
          <a:p>
            <a:r>
              <a:rPr lang="en-US" dirty="0">
                <a:sym typeface="Wingdings" panose="05000000000000000000" pitchFamily="2" charset="2"/>
              </a:rPr>
              <a:t>MSE = 0.25(9+9+0+0) = 4.5</a:t>
            </a:r>
          </a:p>
          <a:p>
            <a:r>
              <a:rPr lang="en-US" dirty="0">
                <a:sym typeface="Wingdings" panose="05000000000000000000" pitchFamily="2" charset="2"/>
              </a:rPr>
              <a:t>  </a:t>
            </a:r>
            <a:endParaRPr lang="en-US" dirty="0"/>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0D3B8A77-7CE7-09DE-8FDF-3C6544E22621}"/>
                  </a:ext>
                </a:extLst>
              </p14:cNvPr>
              <p14:cNvContentPartPr/>
              <p14:nvPr/>
            </p14:nvContentPartPr>
            <p14:xfrm>
              <a:off x="9628781" y="2407995"/>
              <a:ext cx="194760" cy="231840"/>
            </p14:xfrm>
          </p:contentPart>
        </mc:Choice>
        <mc:Fallback xmlns="">
          <p:pic>
            <p:nvPicPr>
              <p:cNvPr id="12" name="Ink 11">
                <a:extLst>
                  <a:ext uri="{FF2B5EF4-FFF2-40B4-BE49-F238E27FC236}">
                    <a16:creationId xmlns:a16="http://schemas.microsoft.com/office/drawing/2014/main" id="{0D3B8A77-7CE7-09DE-8FDF-3C6544E22621}"/>
                  </a:ext>
                </a:extLst>
              </p:cNvPr>
              <p:cNvPicPr/>
              <p:nvPr/>
            </p:nvPicPr>
            <p:blipFill>
              <a:blip r:embed="rId3"/>
              <a:stretch>
                <a:fillRect/>
              </a:stretch>
            </p:blipFill>
            <p:spPr>
              <a:xfrm>
                <a:off x="9620141" y="2398995"/>
                <a:ext cx="2124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84FD0695-6518-D697-73ED-F9CB6BB1E432}"/>
                  </a:ext>
                </a:extLst>
              </p14:cNvPr>
              <p14:cNvContentPartPr/>
              <p14:nvPr/>
            </p14:nvContentPartPr>
            <p14:xfrm>
              <a:off x="7279421" y="3516075"/>
              <a:ext cx="3597120" cy="725400"/>
            </p14:xfrm>
          </p:contentPart>
        </mc:Choice>
        <mc:Fallback xmlns="">
          <p:pic>
            <p:nvPicPr>
              <p:cNvPr id="13" name="Ink 12">
                <a:extLst>
                  <a:ext uri="{FF2B5EF4-FFF2-40B4-BE49-F238E27FC236}">
                    <a16:creationId xmlns:a16="http://schemas.microsoft.com/office/drawing/2014/main" id="{84FD0695-6518-D697-73ED-F9CB6BB1E432}"/>
                  </a:ext>
                </a:extLst>
              </p:cNvPr>
              <p:cNvPicPr/>
              <p:nvPr/>
            </p:nvPicPr>
            <p:blipFill>
              <a:blip r:embed="rId5"/>
              <a:stretch>
                <a:fillRect/>
              </a:stretch>
            </p:blipFill>
            <p:spPr>
              <a:xfrm>
                <a:off x="7270421" y="3507435"/>
                <a:ext cx="361476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60259EAE-D446-2E0F-4485-A666D30072B1}"/>
                  </a:ext>
                </a:extLst>
              </p14:cNvPr>
              <p14:cNvContentPartPr/>
              <p14:nvPr/>
            </p14:nvContentPartPr>
            <p14:xfrm>
              <a:off x="9612941" y="2489355"/>
              <a:ext cx="100080" cy="106200"/>
            </p14:xfrm>
          </p:contentPart>
        </mc:Choice>
        <mc:Fallback xmlns="">
          <p:pic>
            <p:nvPicPr>
              <p:cNvPr id="16" name="Ink 15">
                <a:extLst>
                  <a:ext uri="{FF2B5EF4-FFF2-40B4-BE49-F238E27FC236}">
                    <a16:creationId xmlns:a16="http://schemas.microsoft.com/office/drawing/2014/main" id="{60259EAE-D446-2E0F-4485-A666D30072B1}"/>
                  </a:ext>
                </a:extLst>
              </p:cNvPr>
              <p:cNvPicPr/>
              <p:nvPr/>
            </p:nvPicPr>
            <p:blipFill>
              <a:blip r:embed="rId7"/>
              <a:stretch>
                <a:fillRect/>
              </a:stretch>
            </p:blipFill>
            <p:spPr>
              <a:xfrm>
                <a:off x="9603941" y="2480715"/>
                <a:ext cx="1177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5D6EA12F-DC58-4202-C72D-53CA244C3807}"/>
                  </a:ext>
                </a:extLst>
              </p14:cNvPr>
              <p14:cNvContentPartPr/>
              <p14:nvPr/>
            </p14:nvContentPartPr>
            <p14:xfrm>
              <a:off x="7158461" y="3039435"/>
              <a:ext cx="562320" cy="648000"/>
            </p14:xfrm>
          </p:contentPart>
        </mc:Choice>
        <mc:Fallback xmlns="">
          <p:pic>
            <p:nvPicPr>
              <p:cNvPr id="31" name="Ink 30">
                <a:extLst>
                  <a:ext uri="{FF2B5EF4-FFF2-40B4-BE49-F238E27FC236}">
                    <a16:creationId xmlns:a16="http://schemas.microsoft.com/office/drawing/2014/main" id="{5D6EA12F-DC58-4202-C72D-53CA244C3807}"/>
                  </a:ext>
                </a:extLst>
              </p:cNvPr>
              <p:cNvPicPr/>
              <p:nvPr/>
            </p:nvPicPr>
            <p:blipFill>
              <a:blip r:embed="rId9"/>
              <a:stretch>
                <a:fillRect/>
              </a:stretch>
            </p:blipFill>
            <p:spPr>
              <a:xfrm>
                <a:off x="7149461" y="3030795"/>
                <a:ext cx="579960" cy="665640"/>
              </a:xfrm>
              <a:prstGeom prst="rect">
                <a:avLst/>
              </a:prstGeom>
            </p:spPr>
          </p:pic>
        </mc:Fallback>
      </mc:AlternateContent>
      <p:grpSp>
        <p:nvGrpSpPr>
          <p:cNvPr id="49" name="Group 48">
            <a:extLst>
              <a:ext uri="{FF2B5EF4-FFF2-40B4-BE49-F238E27FC236}">
                <a16:creationId xmlns:a16="http://schemas.microsoft.com/office/drawing/2014/main" id="{E39EC7EE-5797-27F3-F72C-48C952996992}"/>
              </a:ext>
            </a:extLst>
          </p:cNvPr>
          <p:cNvGrpSpPr/>
          <p:nvPr/>
        </p:nvGrpSpPr>
        <p:grpSpPr>
          <a:xfrm>
            <a:off x="3908021" y="1433115"/>
            <a:ext cx="8420040" cy="4295880"/>
            <a:chOff x="3908021" y="1433115"/>
            <a:chExt cx="8420040" cy="4295880"/>
          </a:xfrm>
        </p:grpSpPr>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3935DB9C-D3CD-5FF6-D35E-DFA0C9BD1518}"/>
                    </a:ext>
                  </a:extLst>
                </p14:cNvPr>
                <p14:cNvContentPartPr/>
                <p14:nvPr/>
              </p14:nvContentPartPr>
              <p14:xfrm>
                <a:off x="8253941" y="2066715"/>
                <a:ext cx="604440" cy="330840"/>
              </p14:xfrm>
            </p:contentPart>
          </mc:Choice>
          <mc:Fallback xmlns="">
            <p:pic>
              <p:nvPicPr>
                <p:cNvPr id="4" name="Ink 3">
                  <a:extLst>
                    <a:ext uri="{FF2B5EF4-FFF2-40B4-BE49-F238E27FC236}">
                      <a16:creationId xmlns:a16="http://schemas.microsoft.com/office/drawing/2014/main" id="{3935DB9C-D3CD-5FF6-D35E-DFA0C9BD1518}"/>
                    </a:ext>
                  </a:extLst>
                </p:cNvPr>
                <p:cNvPicPr/>
                <p:nvPr/>
              </p:nvPicPr>
              <p:blipFill>
                <a:blip r:embed="rId11"/>
                <a:stretch>
                  <a:fillRect/>
                </a:stretch>
              </p:blipFill>
              <p:spPr>
                <a:xfrm>
                  <a:off x="8245301" y="2058075"/>
                  <a:ext cx="6220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EDFE9D02-20E8-7F71-2131-40577AB09CDD}"/>
                    </a:ext>
                  </a:extLst>
                </p14:cNvPr>
                <p14:cNvContentPartPr/>
                <p14:nvPr/>
              </p14:nvContentPartPr>
              <p14:xfrm>
                <a:off x="8534021" y="2207475"/>
                <a:ext cx="549360" cy="3521520"/>
              </p14:xfrm>
            </p:contentPart>
          </mc:Choice>
          <mc:Fallback xmlns="">
            <p:pic>
              <p:nvPicPr>
                <p:cNvPr id="5" name="Ink 4">
                  <a:extLst>
                    <a:ext uri="{FF2B5EF4-FFF2-40B4-BE49-F238E27FC236}">
                      <a16:creationId xmlns:a16="http://schemas.microsoft.com/office/drawing/2014/main" id="{EDFE9D02-20E8-7F71-2131-40577AB09CDD}"/>
                    </a:ext>
                  </a:extLst>
                </p:cNvPr>
                <p:cNvPicPr/>
                <p:nvPr/>
              </p:nvPicPr>
              <p:blipFill>
                <a:blip r:embed="rId13"/>
                <a:stretch>
                  <a:fillRect/>
                </a:stretch>
              </p:blipFill>
              <p:spPr>
                <a:xfrm>
                  <a:off x="8525021" y="2198835"/>
                  <a:ext cx="567000" cy="353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73776A19-652A-F36A-564E-3706D67FC33A}"/>
                    </a:ext>
                  </a:extLst>
                </p14:cNvPr>
                <p14:cNvContentPartPr/>
                <p14:nvPr/>
              </p14:nvContentPartPr>
              <p14:xfrm>
                <a:off x="3908021" y="3638835"/>
                <a:ext cx="6957720" cy="771120"/>
              </p14:xfrm>
            </p:contentPart>
          </mc:Choice>
          <mc:Fallback xmlns="">
            <p:pic>
              <p:nvPicPr>
                <p:cNvPr id="6" name="Ink 5">
                  <a:extLst>
                    <a:ext uri="{FF2B5EF4-FFF2-40B4-BE49-F238E27FC236}">
                      <a16:creationId xmlns:a16="http://schemas.microsoft.com/office/drawing/2014/main" id="{73776A19-652A-F36A-564E-3706D67FC33A}"/>
                    </a:ext>
                  </a:extLst>
                </p:cNvPr>
                <p:cNvPicPr/>
                <p:nvPr/>
              </p:nvPicPr>
              <p:blipFill>
                <a:blip r:embed="rId15"/>
                <a:stretch>
                  <a:fillRect/>
                </a:stretch>
              </p:blipFill>
              <p:spPr>
                <a:xfrm>
                  <a:off x="3899021" y="3630195"/>
                  <a:ext cx="6975360" cy="78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C8A2540F-2135-DF7B-778E-4C1C6B6C6603}"/>
                    </a:ext>
                  </a:extLst>
                </p14:cNvPr>
                <p14:cNvContentPartPr/>
                <p14:nvPr/>
              </p14:nvContentPartPr>
              <p14:xfrm>
                <a:off x="8904821" y="1703115"/>
                <a:ext cx="728640" cy="2217960"/>
              </p14:xfrm>
            </p:contentPart>
          </mc:Choice>
          <mc:Fallback xmlns="">
            <p:pic>
              <p:nvPicPr>
                <p:cNvPr id="8" name="Ink 7">
                  <a:extLst>
                    <a:ext uri="{FF2B5EF4-FFF2-40B4-BE49-F238E27FC236}">
                      <a16:creationId xmlns:a16="http://schemas.microsoft.com/office/drawing/2014/main" id="{C8A2540F-2135-DF7B-778E-4C1C6B6C6603}"/>
                    </a:ext>
                  </a:extLst>
                </p:cNvPr>
                <p:cNvPicPr/>
                <p:nvPr/>
              </p:nvPicPr>
              <p:blipFill>
                <a:blip r:embed="rId17"/>
                <a:stretch>
                  <a:fillRect/>
                </a:stretch>
              </p:blipFill>
              <p:spPr>
                <a:xfrm>
                  <a:off x="8895821" y="1694475"/>
                  <a:ext cx="746280" cy="2235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08806E77-0EA3-346C-4635-A688E4D7862D}"/>
                    </a:ext>
                  </a:extLst>
                </p14:cNvPr>
                <p14:cNvContentPartPr/>
                <p14:nvPr/>
              </p14:nvContentPartPr>
              <p14:xfrm>
                <a:off x="7161341" y="3076875"/>
                <a:ext cx="1801080" cy="863640"/>
              </p14:xfrm>
            </p:contentPart>
          </mc:Choice>
          <mc:Fallback xmlns="">
            <p:pic>
              <p:nvPicPr>
                <p:cNvPr id="10" name="Ink 9">
                  <a:extLst>
                    <a:ext uri="{FF2B5EF4-FFF2-40B4-BE49-F238E27FC236}">
                      <a16:creationId xmlns:a16="http://schemas.microsoft.com/office/drawing/2014/main" id="{08806E77-0EA3-346C-4635-A688E4D7862D}"/>
                    </a:ext>
                  </a:extLst>
                </p:cNvPr>
                <p:cNvPicPr/>
                <p:nvPr/>
              </p:nvPicPr>
              <p:blipFill>
                <a:blip r:embed="rId19"/>
                <a:stretch>
                  <a:fillRect/>
                </a:stretch>
              </p:blipFill>
              <p:spPr>
                <a:xfrm>
                  <a:off x="7152701" y="3067875"/>
                  <a:ext cx="1818720" cy="881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ADFA11C3-1A69-D771-EA6F-7CEA9769C915}"/>
                    </a:ext>
                  </a:extLst>
                </p14:cNvPr>
                <p14:cNvContentPartPr/>
                <p14:nvPr/>
              </p14:nvContentPartPr>
              <p14:xfrm>
                <a:off x="9481901" y="2050875"/>
                <a:ext cx="280080" cy="1862280"/>
              </p14:xfrm>
            </p:contentPart>
          </mc:Choice>
          <mc:Fallback xmlns="">
            <p:pic>
              <p:nvPicPr>
                <p:cNvPr id="18" name="Ink 17">
                  <a:extLst>
                    <a:ext uri="{FF2B5EF4-FFF2-40B4-BE49-F238E27FC236}">
                      <a16:creationId xmlns:a16="http://schemas.microsoft.com/office/drawing/2014/main" id="{ADFA11C3-1A69-D771-EA6F-7CEA9769C915}"/>
                    </a:ext>
                  </a:extLst>
                </p:cNvPr>
                <p:cNvPicPr/>
                <p:nvPr/>
              </p:nvPicPr>
              <p:blipFill>
                <a:blip r:embed="rId21"/>
                <a:stretch>
                  <a:fillRect/>
                </a:stretch>
              </p:blipFill>
              <p:spPr>
                <a:xfrm>
                  <a:off x="9473261" y="2042235"/>
                  <a:ext cx="297720" cy="1879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D71003F2-F894-B54B-A06D-CFA0ADB5D704}"/>
                    </a:ext>
                  </a:extLst>
                </p14:cNvPr>
                <p14:cNvContentPartPr/>
                <p14:nvPr/>
              </p14:nvContentPartPr>
              <p14:xfrm>
                <a:off x="10435901" y="2317635"/>
                <a:ext cx="438120" cy="88560"/>
              </p14:xfrm>
            </p:contentPart>
          </mc:Choice>
          <mc:Fallback xmlns="">
            <p:pic>
              <p:nvPicPr>
                <p:cNvPr id="20" name="Ink 19">
                  <a:extLst>
                    <a:ext uri="{FF2B5EF4-FFF2-40B4-BE49-F238E27FC236}">
                      <a16:creationId xmlns:a16="http://schemas.microsoft.com/office/drawing/2014/main" id="{D71003F2-F894-B54B-A06D-CFA0ADB5D704}"/>
                    </a:ext>
                  </a:extLst>
                </p:cNvPr>
                <p:cNvPicPr/>
                <p:nvPr/>
              </p:nvPicPr>
              <p:blipFill>
                <a:blip r:embed="rId23"/>
                <a:stretch>
                  <a:fillRect/>
                </a:stretch>
              </p:blipFill>
              <p:spPr>
                <a:xfrm>
                  <a:off x="10427261" y="2308995"/>
                  <a:ext cx="45576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6406BBD2-874A-02CF-25AA-B61DE4B2C28E}"/>
                    </a:ext>
                  </a:extLst>
                </p14:cNvPr>
                <p14:cNvContentPartPr/>
                <p14:nvPr/>
              </p14:nvContentPartPr>
              <p14:xfrm>
                <a:off x="10519421" y="2215755"/>
                <a:ext cx="188640" cy="525600"/>
              </p14:xfrm>
            </p:contentPart>
          </mc:Choice>
          <mc:Fallback xmlns="">
            <p:pic>
              <p:nvPicPr>
                <p:cNvPr id="21" name="Ink 20">
                  <a:extLst>
                    <a:ext uri="{FF2B5EF4-FFF2-40B4-BE49-F238E27FC236}">
                      <a16:creationId xmlns:a16="http://schemas.microsoft.com/office/drawing/2014/main" id="{6406BBD2-874A-02CF-25AA-B61DE4B2C28E}"/>
                    </a:ext>
                  </a:extLst>
                </p:cNvPr>
                <p:cNvPicPr/>
                <p:nvPr/>
              </p:nvPicPr>
              <p:blipFill>
                <a:blip r:embed="rId25"/>
                <a:stretch>
                  <a:fillRect/>
                </a:stretch>
              </p:blipFill>
              <p:spPr>
                <a:xfrm>
                  <a:off x="10510781" y="2206755"/>
                  <a:ext cx="206280" cy="543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F7C94087-7860-B2F4-FE10-1A50756B5849}"/>
                    </a:ext>
                  </a:extLst>
                </p14:cNvPr>
                <p14:cNvContentPartPr/>
                <p14:nvPr/>
              </p14:nvContentPartPr>
              <p14:xfrm>
                <a:off x="9892301" y="2644155"/>
                <a:ext cx="157680" cy="788040"/>
              </p14:xfrm>
            </p:contentPart>
          </mc:Choice>
          <mc:Fallback xmlns="">
            <p:pic>
              <p:nvPicPr>
                <p:cNvPr id="23" name="Ink 22">
                  <a:extLst>
                    <a:ext uri="{FF2B5EF4-FFF2-40B4-BE49-F238E27FC236}">
                      <a16:creationId xmlns:a16="http://schemas.microsoft.com/office/drawing/2014/main" id="{F7C94087-7860-B2F4-FE10-1A50756B5849}"/>
                    </a:ext>
                  </a:extLst>
                </p:cNvPr>
                <p:cNvPicPr/>
                <p:nvPr/>
              </p:nvPicPr>
              <p:blipFill>
                <a:blip r:embed="rId27"/>
                <a:stretch>
                  <a:fillRect/>
                </a:stretch>
              </p:blipFill>
              <p:spPr>
                <a:xfrm>
                  <a:off x="9883661" y="2635155"/>
                  <a:ext cx="175320" cy="805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0678F92B-128D-6DAF-B555-BF0AFFE79CD4}"/>
                    </a:ext>
                  </a:extLst>
                </p14:cNvPr>
                <p14:cNvContentPartPr/>
                <p14:nvPr/>
              </p14:nvContentPartPr>
              <p14:xfrm>
                <a:off x="9835781" y="3325275"/>
                <a:ext cx="512640" cy="226080"/>
              </p14:xfrm>
            </p:contentPart>
          </mc:Choice>
          <mc:Fallback xmlns="">
            <p:pic>
              <p:nvPicPr>
                <p:cNvPr id="24" name="Ink 23">
                  <a:extLst>
                    <a:ext uri="{FF2B5EF4-FFF2-40B4-BE49-F238E27FC236}">
                      <a16:creationId xmlns:a16="http://schemas.microsoft.com/office/drawing/2014/main" id="{0678F92B-128D-6DAF-B555-BF0AFFE79CD4}"/>
                    </a:ext>
                  </a:extLst>
                </p:cNvPr>
                <p:cNvPicPr/>
                <p:nvPr/>
              </p:nvPicPr>
              <p:blipFill>
                <a:blip r:embed="rId29"/>
                <a:stretch>
                  <a:fillRect/>
                </a:stretch>
              </p:blipFill>
              <p:spPr>
                <a:xfrm>
                  <a:off x="9826781" y="3316275"/>
                  <a:ext cx="5302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507FE7A0-1619-9ABE-B5EC-4D1D5E07AB98}"/>
                    </a:ext>
                  </a:extLst>
                </p14:cNvPr>
                <p14:cNvContentPartPr/>
                <p14:nvPr/>
              </p14:nvContentPartPr>
              <p14:xfrm>
                <a:off x="9110381" y="3640635"/>
                <a:ext cx="668160" cy="211320"/>
              </p14:xfrm>
            </p:contentPart>
          </mc:Choice>
          <mc:Fallback xmlns="">
            <p:pic>
              <p:nvPicPr>
                <p:cNvPr id="26" name="Ink 25">
                  <a:extLst>
                    <a:ext uri="{FF2B5EF4-FFF2-40B4-BE49-F238E27FC236}">
                      <a16:creationId xmlns:a16="http://schemas.microsoft.com/office/drawing/2014/main" id="{507FE7A0-1619-9ABE-B5EC-4D1D5E07AB98}"/>
                    </a:ext>
                  </a:extLst>
                </p:cNvPr>
                <p:cNvPicPr/>
                <p:nvPr/>
              </p:nvPicPr>
              <p:blipFill>
                <a:blip r:embed="rId31"/>
                <a:stretch>
                  <a:fillRect/>
                </a:stretch>
              </p:blipFill>
              <p:spPr>
                <a:xfrm>
                  <a:off x="9101381" y="3631995"/>
                  <a:ext cx="6858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F8CA3046-94A5-610D-1F8D-D1039D5C56E2}"/>
                    </a:ext>
                  </a:extLst>
                </p14:cNvPr>
                <p14:cNvContentPartPr/>
                <p14:nvPr/>
              </p14:nvContentPartPr>
              <p14:xfrm>
                <a:off x="9223781" y="3220515"/>
                <a:ext cx="447480" cy="229320"/>
              </p14:xfrm>
            </p:contentPart>
          </mc:Choice>
          <mc:Fallback xmlns="">
            <p:pic>
              <p:nvPicPr>
                <p:cNvPr id="28" name="Ink 27">
                  <a:extLst>
                    <a:ext uri="{FF2B5EF4-FFF2-40B4-BE49-F238E27FC236}">
                      <a16:creationId xmlns:a16="http://schemas.microsoft.com/office/drawing/2014/main" id="{F8CA3046-94A5-610D-1F8D-D1039D5C56E2}"/>
                    </a:ext>
                  </a:extLst>
                </p:cNvPr>
                <p:cNvPicPr/>
                <p:nvPr/>
              </p:nvPicPr>
              <p:blipFill>
                <a:blip r:embed="rId33"/>
                <a:stretch>
                  <a:fillRect/>
                </a:stretch>
              </p:blipFill>
              <p:spPr>
                <a:xfrm>
                  <a:off x="9214781" y="3211875"/>
                  <a:ext cx="4651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6E8E6BFB-AAD6-2E6E-CB28-354A57CAB5E2}"/>
                    </a:ext>
                  </a:extLst>
                </p14:cNvPr>
                <p14:cNvContentPartPr/>
                <p14:nvPr/>
              </p14:nvContentPartPr>
              <p14:xfrm>
                <a:off x="9086261" y="3377115"/>
                <a:ext cx="504720" cy="214200"/>
              </p14:xfrm>
            </p:contentPart>
          </mc:Choice>
          <mc:Fallback xmlns="">
            <p:pic>
              <p:nvPicPr>
                <p:cNvPr id="29" name="Ink 28">
                  <a:extLst>
                    <a:ext uri="{FF2B5EF4-FFF2-40B4-BE49-F238E27FC236}">
                      <a16:creationId xmlns:a16="http://schemas.microsoft.com/office/drawing/2014/main" id="{6E8E6BFB-AAD6-2E6E-CB28-354A57CAB5E2}"/>
                    </a:ext>
                  </a:extLst>
                </p:cNvPr>
                <p:cNvPicPr/>
                <p:nvPr/>
              </p:nvPicPr>
              <p:blipFill>
                <a:blip r:embed="rId35"/>
                <a:stretch>
                  <a:fillRect/>
                </a:stretch>
              </p:blipFill>
              <p:spPr>
                <a:xfrm>
                  <a:off x="9077621" y="3368475"/>
                  <a:ext cx="522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Ink 32">
                  <a:extLst>
                    <a:ext uri="{FF2B5EF4-FFF2-40B4-BE49-F238E27FC236}">
                      <a16:creationId xmlns:a16="http://schemas.microsoft.com/office/drawing/2014/main" id="{1624381B-9FD5-D7DF-7546-0DEF23681EBE}"/>
                    </a:ext>
                  </a:extLst>
                </p14:cNvPr>
                <p14:cNvContentPartPr/>
                <p14:nvPr/>
              </p14:nvContentPartPr>
              <p14:xfrm>
                <a:off x="7570301" y="4611915"/>
                <a:ext cx="1001880" cy="100440"/>
              </p14:xfrm>
            </p:contentPart>
          </mc:Choice>
          <mc:Fallback xmlns="">
            <p:pic>
              <p:nvPicPr>
                <p:cNvPr id="33" name="Ink 32">
                  <a:extLst>
                    <a:ext uri="{FF2B5EF4-FFF2-40B4-BE49-F238E27FC236}">
                      <a16:creationId xmlns:a16="http://schemas.microsoft.com/office/drawing/2014/main" id="{1624381B-9FD5-D7DF-7546-0DEF23681EBE}"/>
                    </a:ext>
                  </a:extLst>
                </p:cNvPr>
                <p:cNvPicPr/>
                <p:nvPr/>
              </p:nvPicPr>
              <p:blipFill>
                <a:blip r:embed="rId37"/>
                <a:stretch>
                  <a:fillRect/>
                </a:stretch>
              </p:blipFill>
              <p:spPr>
                <a:xfrm>
                  <a:off x="7561661" y="4602915"/>
                  <a:ext cx="10195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4" name="Ink 33">
                  <a:extLst>
                    <a:ext uri="{FF2B5EF4-FFF2-40B4-BE49-F238E27FC236}">
                      <a16:creationId xmlns:a16="http://schemas.microsoft.com/office/drawing/2014/main" id="{C1E01128-8177-E90A-9E3B-3C2617817787}"/>
                    </a:ext>
                  </a:extLst>
                </p14:cNvPr>
                <p14:cNvContentPartPr/>
                <p14:nvPr/>
              </p14:nvContentPartPr>
              <p14:xfrm>
                <a:off x="8402261" y="4484115"/>
                <a:ext cx="358920" cy="397800"/>
              </p14:xfrm>
            </p:contentPart>
          </mc:Choice>
          <mc:Fallback xmlns="">
            <p:pic>
              <p:nvPicPr>
                <p:cNvPr id="34" name="Ink 33">
                  <a:extLst>
                    <a:ext uri="{FF2B5EF4-FFF2-40B4-BE49-F238E27FC236}">
                      <a16:creationId xmlns:a16="http://schemas.microsoft.com/office/drawing/2014/main" id="{C1E01128-8177-E90A-9E3B-3C2617817787}"/>
                    </a:ext>
                  </a:extLst>
                </p:cNvPr>
                <p:cNvPicPr/>
                <p:nvPr/>
              </p:nvPicPr>
              <p:blipFill>
                <a:blip r:embed="rId39"/>
                <a:stretch>
                  <a:fillRect/>
                </a:stretch>
              </p:blipFill>
              <p:spPr>
                <a:xfrm>
                  <a:off x="8393261" y="4475115"/>
                  <a:ext cx="37656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Ink 35">
                  <a:extLst>
                    <a:ext uri="{FF2B5EF4-FFF2-40B4-BE49-F238E27FC236}">
                      <a16:creationId xmlns:a16="http://schemas.microsoft.com/office/drawing/2014/main" id="{AECF6730-E3F5-2FBB-933C-4966A50E8811}"/>
                    </a:ext>
                  </a:extLst>
                </p14:cNvPr>
                <p14:cNvContentPartPr/>
                <p14:nvPr/>
              </p14:nvContentPartPr>
              <p14:xfrm>
                <a:off x="10807781" y="3772395"/>
                <a:ext cx="171360" cy="305280"/>
              </p14:xfrm>
            </p:contentPart>
          </mc:Choice>
          <mc:Fallback xmlns="">
            <p:pic>
              <p:nvPicPr>
                <p:cNvPr id="36" name="Ink 35">
                  <a:extLst>
                    <a:ext uri="{FF2B5EF4-FFF2-40B4-BE49-F238E27FC236}">
                      <a16:creationId xmlns:a16="http://schemas.microsoft.com/office/drawing/2014/main" id="{AECF6730-E3F5-2FBB-933C-4966A50E8811}"/>
                    </a:ext>
                  </a:extLst>
                </p:cNvPr>
                <p:cNvPicPr/>
                <p:nvPr/>
              </p:nvPicPr>
              <p:blipFill>
                <a:blip r:embed="rId41"/>
                <a:stretch>
                  <a:fillRect/>
                </a:stretch>
              </p:blipFill>
              <p:spPr>
                <a:xfrm>
                  <a:off x="10798781" y="3763395"/>
                  <a:ext cx="1890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Ink 36">
                  <a:extLst>
                    <a:ext uri="{FF2B5EF4-FFF2-40B4-BE49-F238E27FC236}">
                      <a16:creationId xmlns:a16="http://schemas.microsoft.com/office/drawing/2014/main" id="{8BE449A7-1FD8-CAB2-5BCB-D568E6430258}"/>
                    </a:ext>
                  </a:extLst>
                </p14:cNvPr>
                <p14:cNvContentPartPr/>
                <p14:nvPr/>
              </p14:nvContentPartPr>
              <p14:xfrm>
                <a:off x="11264261" y="3723075"/>
                <a:ext cx="169920" cy="75600"/>
              </p14:xfrm>
            </p:contentPart>
          </mc:Choice>
          <mc:Fallback xmlns="">
            <p:pic>
              <p:nvPicPr>
                <p:cNvPr id="37" name="Ink 36">
                  <a:extLst>
                    <a:ext uri="{FF2B5EF4-FFF2-40B4-BE49-F238E27FC236}">
                      <a16:creationId xmlns:a16="http://schemas.microsoft.com/office/drawing/2014/main" id="{8BE449A7-1FD8-CAB2-5BCB-D568E6430258}"/>
                    </a:ext>
                  </a:extLst>
                </p:cNvPr>
                <p:cNvPicPr/>
                <p:nvPr/>
              </p:nvPicPr>
              <p:blipFill>
                <a:blip r:embed="rId43"/>
                <a:stretch>
                  <a:fillRect/>
                </a:stretch>
              </p:blipFill>
              <p:spPr>
                <a:xfrm>
                  <a:off x="11255621" y="3714435"/>
                  <a:ext cx="1875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8" name="Ink 37">
                  <a:extLst>
                    <a:ext uri="{FF2B5EF4-FFF2-40B4-BE49-F238E27FC236}">
                      <a16:creationId xmlns:a16="http://schemas.microsoft.com/office/drawing/2014/main" id="{C1C6F167-F815-22F5-D982-D159901EC30A}"/>
                    </a:ext>
                  </a:extLst>
                </p14:cNvPr>
                <p14:cNvContentPartPr/>
                <p14:nvPr/>
              </p14:nvContentPartPr>
              <p14:xfrm>
                <a:off x="11285501" y="3673755"/>
                <a:ext cx="167400" cy="205560"/>
              </p14:xfrm>
            </p:contentPart>
          </mc:Choice>
          <mc:Fallback xmlns="">
            <p:pic>
              <p:nvPicPr>
                <p:cNvPr id="38" name="Ink 37">
                  <a:extLst>
                    <a:ext uri="{FF2B5EF4-FFF2-40B4-BE49-F238E27FC236}">
                      <a16:creationId xmlns:a16="http://schemas.microsoft.com/office/drawing/2014/main" id="{C1C6F167-F815-22F5-D982-D159901EC30A}"/>
                    </a:ext>
                  </a:extLst>
                </p:cNvPr>
                <p:cNvPicPr/>
                <p:nvPr/>
              </p:nvPicPr>
              <p:blipFill>
                <a:blip r:embed="rId45"/>
                <a:stretch>
                  <a:fillRect/>
                </a:stretch>
              </p:blipFill>
              <p:spPr>
                <a:xfrm>
                  <a:off x="11276861" y="3664755"/>
                  <a:ext cx="1850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Ink 38">
                  <a:extLst>
                    <a:ext uri="{FF2B5EF4-FFF2-40B4-BE49-F238E27FC236}">
                      <a16:creationId xmlns:a16="http://schemas.microsoft.com/office/drawing/2014/main" id="{27C20057-32F9-270E-BAEA-3EBFE3521A74}"/>
                    </a:ext>
                  </a:extLst>
                </p14:cNvPr>
                <p14:cNvContentPartPr/>
                <p14:nvPr/>
              </p14:nvContentPartPr>
              <p14:xfrm>
                <a:off x="11408981" y="3304395"/>
                <a:ext cx="700560" cy="567000"/>
              </p14:xfrm>
            </p:contentPart>
          </mc:Choice>
          <mc:Fallback xmlns="">
            <p:pic>
              <p:nvPicPr>
                <p:cNvPr id="39" name="Ink 38">
                  <a:extLst>
                    <a:ext uri="{FF2B5EF4-FFF2-40B4-BE49-F238E27FC236}">
                      <a16:creationId xmlns:a16="http://schemas.microsoft.com/office/drawing/2014/main" id="{27C20057-32F9-270E-BAEA-3EBFE3521A74}"/>
                    </a:ext>
                  </a:extLst>
                </p:cNvPr>
                <p:cNvPicPr/>
                <p:nvPr/>
              </p:nvPicPr>
              <p:blipFill>
                <a:blip r:embed="rId47"/>
                <a:stretch>
                  <a:fillRect/>
                </a:stretch>
              </p:blipFill>
              <p:spPr>
                <a:xfrm>
                  <a:off x="11399981" y="3295755"/>
                  <a:ext cx="71820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0" name="Ink 39">
                  <a:extLst>
                    <a:ext uri="{FF2B5EF4-FFF2-40B4-BE49-F238E27FC236}">
                      <a16:creationId xmlns:a16="http://schemas.microsoft.com/office/drawing/2014/main" id="{8A3915C9-7B84-91A9-246A-4E5A2ABE0FA3}"/>
                    </a:ext>
                  </a:extLst>
                </p14:cNvPr>
                <p14:cNvContentPartPr/>
                <p14:nvPr/>
              </p14:nvContentPartPr>
              <p14:xfrm>
                <a:off x="11926661" y="3534795"/>
                <a:ext cx="83160" cy="7560"/>
              </p14:xfrm>
            </p:contentPart>
          </mc:Choice>
          <mc:Fallback xmlns="">
            <p:pic>
              <p:nvPicPr>
                <p:cNvPr id="40" name="Ink 39">
                  <a:extLst>
                    <a:ext uri="{FF2B5EF4-FFF2-40B4-BE49-F238E27FC236}">
                      <a16:creationId xmlns:a16="http://schemas.microsoft.com/office/drawing/2014/main" id="{8A3915C9-7B84-91A9-246A-4E5A2ABE0FA3}"/>
                    </a:ext>
                  </a:extLst>
                </p:cNvPr>
                <p:cNvPicPr/>
                <p:nvPr/>
              </p:nvPicPr>
              <p:blipFill>
                <a:blip r:embed="rId49"/>
                <a:stretch>
                  <a:fillRect/>
                </a:stretch>
              </p:blipFill>
              <p:spPr>
                <a:xfrm>
                  <a:off x="11917661" y="3525795"/>
                  <a:ext cx="100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1" name="Ink 40">
                  <a:extLst>
                    <a:ext uri="{FF2B5EF4-FFF2-40B4-BE49-F238E27FC236}">
                      <a16:creationId xmlns:a16="http://schemas.microsoft.com/office/drawing/2014/main" id="{769CCDE6-A2B1-0A9A-1392-93B2B6DB6A1D}"/>
                    </a:ext>
                  </a:extLst>
                </p14:cNvPr>
                <p14:cNvContentPartPr/>
                <p14:nvPr/>
              </p14:nvContentPartPr>
              <p14:xfrm>
                <a:off x="12117101" y="3442995"/>
                <a:ext cx="210960" cy="157320"/>
              </p14:xfrm>
            </p:contentPart>
          </mc:Choice>
          <mc:Fallback xmlns="">
            <p:pic>
              <p:nvPicPr>
                <p:cNvPr id="41" name="Ink 40">
                  <a:extLst>
                    <a:ext uri="{FF2B5EF4-FFF2-40B4-BE49-F238E27FC236}">
                      <a16:creationId xmlns:a16="http://schemas.microsoft.com/office/drawing/2014/main" id="{769CCDE6-A2B1-0A9A-1392-93B2B6DB6A1D}"/>
                    </a:ext>
                  </a:extLst>
                </p:cNvPr>
                <p:cNvPicPr/>
                <p:nvPr/>
              </p:nvPicPr>
              <p:blipFill>
                <a:blip r:embed="rId51"/>
                <a:stretch>
                  <a:fillRect/>
                </a:stretch>
              </p:blipFill>
              <p:spPr>
                <a:xfrm>
                  <a:off x="12108461" y="3433995"/>
                  <a:ext cx="228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Ink 42">
                  <a:extLst>
                    <a:ext uri="{FF2B5EF4-FFF2-40B4-BE49-F238E27FC236}">
                      <a16:creationId xmlns:a16="http://schemas.microsoft.com/office/drawing/2014/main" id="{5C86E189-8144-E90C-9570-FD905E9B6C51}"/>
                    </a:ext>
                  </a:extLst>
                </p14:cNvPr>
                <p14:cNvContentPartPr/>
                <p14:nvPr/>
              </p14:nvContentPartPr>
              <p14:xfrm>
                <a:off x="7668941" y="1943955"/>
                <a:ext cx="135360" cy="203760"/>
              </p14:xfrm>
            </p:contentPart>
          </mc:Choice>
          <mc:Fallback xmlns="">
            <p:pic>
              <p:nvPicPr>
                <p:cNvPr id="43" name="Ink 42">
                  <a:extLst>
                    <a:ext uri="{FF2B5EF4-FFF2-40B4-BE49-F238E27FC236}">
                      <a16:creationId xmlns:a16="http://schemas.microsoft.com/office/drawing/2014/main" id="{5C86E189-8144-E90C-9570-FD905E9B6C51}"/>
                    </a:ext>
                  </a:extLst>
                </p:cNvPr>
                <p:cNvPicPr/>
                <p:nvPr/>
              </p:nvPicPr>
              <p:blipFill>
                <a:blip r:embed="rId53"/>
                <a:stretch>
                  <a:fillRect/>
                </a:stretch>
              </p:blipFill>
              <p:spPr>
                <a:xfrm>
                  <a:off x="7660301" y="1934955"/>
                  <a:ext cx="1530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Ink 43">
                  <a:extLst>
                    <a:ext uri="{FF2B5EF4-FFF2-40B4-BE49-F238E27FC236}">
                      <a16:creationId xmlns:a16="http://schemas.microsoft.com/office/drawing/2014/main" id="{77EC45C3-6099-071E-C92F-68B0F5275B17}"/>
                    </a:ext>
                  </a:extLst>
                </p14:cNvPr>
                <p14:cNvContentPartPr/>
                <p14:nvPr/>
              </p14:nvContentPartPr>
              <p14:xfrm>
                <a:off x="8089421" y="1762515"/>
                <a:ext cx="70920" cy="208800"/>
              </p14:xfrm>
            </p:contentPart>
          </mc:Choice>
          <mc:Fallback xmlns="">
            <p:pic>
              <p:nvPicPr>
                <p:cNvPr id="44" name="Ink 43">
                  <a:extLst>
                    <a:ext uri="{FF2B5EF4-FFF2-40B4-BE49-F238E27FC236}">
                      <a16:creationId xmlns:a16="http://schemas.microsoft.com/office/drawing/2014/main" id="{77EC45C3-6099-071E-C92F-68B0F5275B17}"/>
                    </a:ext>
                  </a:extLst>
                </p:cNvPr>
                <p:cNvPicPr/>
                <p:nvPr/>
              </p:nvPicPr>
              <p:blipFill>
                <a:blip r:embed="rId55"/>
                <a:stretch>
                  <a:fillRect/>
                </a:stretch>
              </p:blipFill>
              <p:spPr>
                <a:xfrm>
                  <a:off x="8080421" y="1753875"/>
                  <a:ext cx="885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Ink 44">
                  <a:extLst>
                    <a:ext uri="{FF2B5EF4-FFF2-40B4-BE49-F238E27FC236}">
                      <a16:creationId xmlns:a16="http://schemas.microsoft.com/office/drawing/2014/main" id="{F072E8F6-4CA4-9980-B8CC-7ABF19E887BA}"/>
                    </a:ext>
                  </a:extLst>
                </p14:cNvPr>
                <p14:cNvContentPartPr/>
                <p14:nvPr/>
              </p14:nvContentPartPr>
              <p14:xfrm>
                <a:off x="7860101" y="1713195"/>
                <a:ext cx="262800" cy="201240"/>
              </p14:xfrm>
            </p:contentPart>
          </mc:Choice>
          <mc:Fallback xmlns="">
            <p:pic>
              <p:nvPicPr>
                <p:cNvPr id="45" name="Ink 44">
                  <a:extLst>
                    <a:ext uri="{FF2B5EF4-FFF2-40B4-BE49-F238E27FC236}">
                      <a16:creationId xmlns:a16="http://schemas.microsoft.com/office/drawing/2014/main" id="{F072E8F6-4CA4-9980-B8CC-7ABF19E887BA}"/>
                    </a:ext>
                  </a:extLst>
                </p:cNvPr>
                <p:cNvPicPr/>
                <p:nvPr/>
              </p:nvPicPr>
              <p:blipFill>
                <a:blip r:embed="rId57"/>
                <a:stretch>
                  <a:fillRect/>
                </a:stretch>
              </p:blipFill>
              <p:spPr>
                <a:xfrm>
                  <a:off x="7851101" y="1704195"/>
                  <a:ext cx="2804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Ink 45">
                  <a:extLst>
                    <a:ext uri="{FF2B5EF4-FFF2-40B4-BE49-F238E27FC236}">
                      <a16:creationId xmlns:a16="http://schemas.microsoft.com/office/drawing/2014/main" id="{55D2A13E-A1BF-75A1-57F8-499EEF39383F}"/>
                    </a:ext>
                  </a:extLst>
                </p14:cNvPr>
                <p14:cNvContentPartPr/>
                <p14:nvPr/>
              </p14:nvContentPartPr>
              <p14:xfrm>
                <a:off x="8366621" y="1433115"/>
                <a:ext cx="149400" cy="471600"/>
              </p14:xfrm>
            </p:contentPart>
          </mc:Choice>
          <mc:Fallback xmlns="">
            <p:pic>
              <p:nvPicPr>
                <p:cNvPr id="46" name="Ink 45">
                  <a:extLst>
                    <a:ext uri="{FF2B5EF4-FFF2-40B4-BE49-F238E27FC236}">
                      <a16:creationId xmlns:a16="http://schemas.microsoft.com/office/drawing/2014/main" id="{55D2A13E-A1BF-75A1-57F8-499EEF39383F}"/>
                    </a:ext>
                  </a:extLst>
                </p:cNvPr>
                <p:cNvPicPr/>
                <p:nvPr/>
              </p:nvPicPr>
              <p:blipFill>
                <a:blip r:embed="rId59"/>
                <a:stretch>
                  <a:fillRect/>
                </a:stretch>
              </p:blipFill>
              <p:spPr>
                <a:xfrm>
                  <a:off x="8357981" y="1424475"/>
                  <a:ext cx="16704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Ink 46">
                  <a:extLst>
                    <a:ext uri="{FF2B5EF4-FFF2-40B4-BE49-F238E27FC236}">
                      <a16:creationId xmlns:a16="http://schemas.microsoft.com/office/drawing/2014/main" id="{863D105E-7BEA-E53E-9D0F-0730349112FE}"/>
                    </a:ext>
                  </a:extLst>
                </p14:cNvPr>
                <p14:cNvContentPartPr/>
                <p14:nvPr/>
              </p14:nvContentPartPr>
              <p14:xfrm>
                <a:off x="8463461" y="1433115"/>
                <a:ext cx="706680" cy="642600"/>
              </p14:xfrm>
            </p:contentPart>
          </mc:Choice>
          <mc:Fallback xmlns="">
            <p:pic>
              <p:nvPicPr>
                <p:cNvPr id="47" name="Ink 46">
                  <a:extLst>
                    <a:ext uri="{FF2B5EF4-FFF2-40B4-BE49-F238E27FC236}">
                      <a16:creationId xmlns:a16="http://schemas.microsoft.com/office/drawing/2014/main" id="{863D105E-7BEA-E53E-9D0F-0730349112FE}"/>
                    </a:ext>
                  </a:extLst>
                </p:cNvPr>
                <p:cNvPicPr/>
                <p:nvPr/>
              </p:nvPicPr>
              <p:blipFill>
                <a:blip r:embed="rId61"/>
                <a:stretch>
                  <a:fillRect/>
                </a:stretch>
              </p:blipFill>
              <p:spPr>
                <a:xfrm>
                  <a:off x="8454821" y="1424475"/>
                  <a:ext cx="724320" cy="660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Ink 47">
                  <a:extLst>
                    <a:ext uri="{FF2B5EF4-FFF2-40B4-BE49-F238E27FC236}">
                      <a16:creationId xmlns:a16="http://schemas.microsoft.com/office/drawing/2014/main" id="{E0A4FA94-BC1E-BD1D-6875-1A3DDF349B2F}"/>
                    </a:ext>
                  </a:extLst>
                </p14:cNvPr>
                <p14:cNvContentPartPr/>
                <p14:nvPr/>
              </p14:nvContentPartPr>
              <p14:xfrm>
                <a:off x="8465981" y="1668195"/>
                <a:ext cx="432000" cy="78120"/>
              </p14:xfrm>
            </p:contentPart>
          </mc:Choice>
          <mc:Fallback xmlns="">
            <p:pic>
              <p:nvPicPr>
                <p:cNvPr id="48" name="Ink 47">
                  <a:extLst>
                    <a:ext uri="{FF2B5EF4-FFF2-40B4-BE49-F238E27FC236}">
                      <a16:creationId xmlns:a16="http://schemas.microsoft.com/office/drawing/2014/main" id="{E0A4FA94-BC1E-BD1D-6875-1A3DDF349B2F}"/>
                    </a:ext>
                  </a:extLst>
                </p:cNvPr>
                <p:cNvPicPr/>
                <p:nvPr/>
              </p:nvPicPr>
              <p:blipFill>
                <a:blip r:embed="rId63"/>
                <a:stretch>
                  <a:fillRect/>
                </a:stretch>
              </p:blipFill>
              <p:spPr>
                <a:xfrm>
                  <a:off x="8456981" y="1659555"/>
                  <a:ext cx="449640" cy="95760"/>
                </a:xfrm>
                <a:prstGeom prst="rect">
                  <a:avLst/>
                </a:prstGeom>
              </p:spPr>
            </p:pic>
          </mc:Fallback>
        </mc:AlternateContent>
      </p:grpSp>
    </p:spTree>
    <p:extLst>
      <p:ext uri="{BB962C8B-B14F-4D97-AF65-F5344CB8AC3E}">
        <p14:creationId xmlns:p14="http://schemas.microsoft.com/office/powerpoint/2010/main" val="1510250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13C87-E020-C30A-34A6-D98C472130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F10131-002F-665C-5EAD-8A7CB00D66FC}"/>
              </a:ext>
            </a:extLst>
          </p:cNvPr>
          <p:cNvSpPr>
            <a:spLocks noGrp="1"/>
          </p:cNvSpPr>
          <p:nvPr>
            <p:ph idx="1"/>
          </p:nvPr>
        </p:nvSpPr>
        <p:spPr/>
        <p:txBody>
          <a:bodyPr/>
          <a:lstStyle/>
          <a:p>
            <a:r>
              <a:rPr lang="en-US" dirty="0"/>
              <a:t>Theta = theta – eta*grad</a:t>
            </a:r>
          </a:p>
        </p:txBody>
      </p:sp>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1B0B6C2A-07FA-F060-EE31-0936432CA234}"/>
                  </a:ext>
                </a:extLst>
              </p14:cNvPr>
              <p14:cNvContentPartPr/>
              <p14:nvPr/>
            </p14:nvContentPartPr>
            <p14:xfrm>
              <a:off x="4645881" y="1556595"/>
              <a:ext cx="3968640" cy="2571120"/>
            </p14:xfrm>
          </p:contentPart>
        </mc:Choice>
        <mc:Fallback xmlns="">
          <p:pic>
            <p:nvPicPr>
              <p:cNvPr id="26" name="Ink 25">
                <a:extLst>
                  <a:ext uri="{FF2B5EF4-FFF2-40B4-BE49-F238E27FC236}">
                    <a16:creationId xmlns:a16="http://schemas.microsoft.com/office/drawing/2014/main" id="{1B0B6C2A-07FA-F060-EE31-0936432CA234}"/>
                  </a:ext>
                </a:extLst>
              </p:cNvPr>
              <p:cNvPicPr/>
              <p:nvPr/>
            </p:nvPicPr>
            <p:blipFill>
              <a:blip r:embed="rId3"/>
              <a:stretch>
                <a:fillRect/>
              </a:stretch>
            </p:blipFill>
            <p:spPr>
              <a:xfrm>
                <a:off x="4636881" y="1547955"/>
                <a:ext cx="3986280" cy="2588760"/>
              </a:xfrm>
              <a:prstGeom prst="rect">
                <a:avLst/>
              </a:prstGeom>
            </p:spPr>
          </p:pic>
        </mc:Fallback>
      </mc:AlternateContent>
      <p:grpSp>
        <p:nvGrpSpPr>
          <p:cNvPr id="41" name="Group 40">
            <a:extLst>
              <a:ext uri="{FF2B5EF4-FFF2-40B4-BE49-F238E27FC236}">
                <a16:creationId xmlns:a16="http://schemas.microsoft.com/office/drawing/2014/main" id="{6F9A74B9-3640-1DB5-C54F-75D526AEFF99}"/>
              </a:ext>
            </a:extLst>
          </p:cNvPr>
          <p:cNvGrpSpPr/>
          <p:nvPr/>
        </p:nvGrpSpPr>
        <p:grpSpPr>
          <a:xfrm>
            <a:off x="5222329" y="846405"/>
            <a:ext cx="9825516" cy="4455000"/>
            <a:chOff x="3124161" y="1493595"/>
            <a:chExt cx="9825516" cy="4455000"/>
          </a:xfrm>
        </p:grpSpPr>
        <mc:AlternateContent xmlns:mc="http://schemas.openxmlformats.org/markup-compatibility/2006" xmlns:p14="http://schemas.microsoft.com/office/powerpoint/2010/main">
          <mc:Choice Requires="p14">
            <p:contentPart p14:bwMode="auto" r:id="rId4">
              <p14:nvContentPartPr>
                <p14:cNvPr id="38" name="Ink 37">
                  <a:extLst>
                    <a:ext uri="{FF2B5EF4-FFF2-40B4-BE49-F238E27FC236}">
                      <a16:creationId xmlns:a16="http://schemas.microsoft.com/office/drawing/2014/main" id="{B0E4347F-04C5-89AA-75E0-A21F363928E7}"/>
                    </a:ext>
                  </a:extLst>
                </p14:cNvPr>
                <p14:cNvContentPartPr/>
                <p14:nvPr/>
              </p14:nvContentPartPr>
              <p14:xfrm>
                <a:off x="8149401" y="1993275"/>
                <a:ext cx="623880" cy="2102040"/>
              </p14:xfrm>
            </p:contentPart>
          </mc:Choice>
          <mc:Fallback xmlns="">
            <p:pic>
              <p:nvPicPr>
                <p:cNvPr id="38" name="Ink 37">
                  <a:extLst>
                    <a:ext uri="{FF2B5EF4-FFF2-40B4-BE49-F238E27FC236}">
                      <a16:creationId xmlns:a16="http://schemas.microsoft.com/office/drawing/2014/main" id="{B0E4347F-04C5-89AA-75E0-A21F363928E7}"/>
                    </a:ext>
                  </a:extLst>
                </p:cNvPr>
                <p:cNvPicPr/>
                <p:nvPr/>
              </p:nvPicPr>
              <p:blipFill>
                <a:blip r:embed="rId5"/>
                <a:stretch>
                  <a:fillRect/>
                </a:stretch>
              </p:blipFill>
              <p:spPr>
                <a:xfrm>
                  <a:off x="8140761" y="1984635"/>
                  <a:ext cx="641520" cy="2119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E3E134A0-F4C7-AEB5-DD79-497929AD0658}"/>
                    </a:ext>
                  </a:extLst>
                </p14:cNvPr>
                <p14:cNvContentPartPr/>
                <p14:nvPr/>
              </p14:nvContentPartPr>
              <p14:xfrm>
                <a:off x="6949301" y="2270115"/>
                <a:ext cx="643320" cy="682920"/>
              </p14:xfrm>
            </p:contentPart>
          </mc:Choice>
          <mc:Fallback xmlns="">
            <p:pic>
              <p:nvPicPr>
                <p:cNvPr id="4" name="Ink 3">
                  <a:extLst>
                    <a:ext uri="{FF2B5EF4-FFF2-40B4-BE49-F238E27FC236}">
                      <a16:creationId xmlns:a16="http://schemas.microsoft.com/office/drawing/2014/main" id="{E3E134A0-F4C7-AEB5-DD79-497929AD0658}"/>
                    </a:ext>
                  </a:extLst>
                </p:cNvPr>
                <p:cNvPicPr/>
                <p:nvPr/>
              </p:nvPicPr>
              <p:blipFill>
                <a:blip r:embed="rId7"/>
                <a:stretch>
                  <a:fillRect/>
                </a:stretch>
              </p:blipFill>
              <p:spPr>
                <a:xfrm>
                  <a:off x="6940301" y="2261475"/>
                  <a:ext cx="660960" cy="700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D7F6F71B-7798-45E2-5AF2-705BC53B7F14}"/>
                    </a:ext>
                  </a:extLst>
                </p14:cNvPr>
                <p14:cNvContentPartPr/>
                <p14:nvPr/>
              </p14:nvContentPartPr>
              <p14:xfrm>
                <a:off x="7079621" y="2388555"/>
                <a:ext cx="744120" cy="3560040"/>
              </p14:xfrm>
            </p:contentPart>
          </mc:Choice>
          <mc:Fallback xmlns="">
            <p:pic>
              <p:nvPicPr>
                <p:cNvPr id="5" name="Ink 4">
                  <a:extLst>
                    <a:ext uri="{FF2B5EF4-FFF2-40B4-BE49-F238E27FC236}">
                      <a16:creationId xmlns:a16="http://schemas.microsoft.com/office/drawing/2014/main" id="{D7F6F71B-7798-45E2-5AF2-705BC53B7F14}"/>
                    </a:ext>
                  </a:extLst>
                </p:cNvPr>
                <p:cNvPicPr/>
                <p:nvPr/>
              </p:nvPicPr>
              <p:blipFill>
                <a:blip r:embed="rId9"/>
                <a:stretch>
                  <a:fillRect/>
                </a:stretch>
              </p:blipFill>
              <p:spPr>
                <a:xfrm>
                  <a:off x="7070981" y="2379915"/>
                  <a:ext cx="761760" cy="3577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D5F65AA5-2049-6FE9-3FF4-C97CADD21577}"/>
                    </a:ext>
                  </a:extLst>
                </p14:cNvPr>
                <p14:cNvContentPartPr/>
                <p14:nvPr/>
              </p14:nvContentPartPr>
              <p14:xfrm>
                <a:off x="5156861" y="3895515"/>
                <a:ext cx="6449400" cy="331920"/>
              </p14:xfrm>
            </p:contentPart>
          </mc:Choice>
          <mc:Fallback xmlns="">
            <p:pic>
              <p:nvPicPr>
                <p:cNvPr id="7" name="Ink 6">
                  <a:extLst>
                    <a:ext uri="{FF2B5EF4-FFF2-40B4-BE49-F238E27FC236}">
                      <a16:creationId xmlns:a16="http://schemas.microsoft.com/office/drawing/2014/main" id="{D5F65AA5-2049-6FE9-3FF4-C97CADD21577}"/>
                    </a:ext>
                  </a:extLst>
                </p:cNvPr>
                <p:cNvPicPr/>
                <p:nvPr/>
              </p:nvPicPr>
              <p:blipFill>
                <a:blip r:embed="rId11"/>
                <a:stretch>
                  <a:fillRect/>
                </a:stretch>
              </p:blipFill>
              <p:spPr>
                <a:xfrm>
                  <a:off x="5147861" y="3886515"/>
                  <a:ext cx="64670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44B5AE62-16E7-14B3-7E3A-67BA05022F5B}"/>
                    </a:ext>
                  </a:extLst>
                </p14:cNvPr>
                <p14:cNvContentPartPr/>
                <p14:nvPr/>
              </p14:nvContentPartPr>
              <p14:xfrm>
                <a:off x="11293781" y="3890475"/>
                <a:ext cx="857520" cy="329400"/>
              </p14:xfrm>
            </p:contentPart>
          </mc:Choice>
          <mc:Fallback xmlns="">
            <p:pic>
              <p:nvPicPr>
                <p:cNvPr id="8" name="Ink 7">
                  <a:extLst>
                    <a:ext uri="{FF2B5EF4-FFF2-40B4-BE49-F238E27FC236}">
                      <a16:creationId xmlns:a16="http://schemas.microsoft.com/office/drawing/2014/main" id="{44B5AE62-16E7-14B3-7E3A-67BA05022F5B}"/>
                    </a:ext>
                  </a:extLst>
                </p:cNvPr>
                <p:cNvPicPr/>
                <p:nvPr/>
              </p:nvPicPr>
              <p:blipFill>
                <a:blip r:embed="rId13"/>
                <a:stretch>
                  <a:fillRect/>
                </a:stretch>
              </p:blipFill>
              <p:spPr>
                <a:xfrm>
                  <a:off x="11284781" y="3881835"/>
                  <a:ext cx="8751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4DC334A-F875-B602-31CE-6603E89A6522}"/>
                    </a:ext>
                  </a:extLst>
                </p14:cNvPr>
                <p14:cNvContentPartPr/>
                <p14:nvPr/>
              </p14:nvContentPartPr>
              <p14:xfrm>
                <a:off x="5790821" y="2067435"/>
                <a:ext cx="105120" cy="48240"/>
              </p14:xfrm>
            </p:contentPart>
          </mc:Choice>
          <mc:Fallback xmlns="">
            <p:pic>
              <p:nvPicPr>
                <p:cNvPr id="9" name="Ink 8">
                  <a:extLst>
                    <a:ext uri="{FF2B5EF4-FFF2-40B4-BE49-F238E27FC236}">
                      <a16:creationId xmlns:a16="http://schemas.microsoft.com/office/drawing/2014/main" id="{24DC334A-F875-B602-31CE-6603E89A6522}"/>
                    </a:ext>
                  </a:extLst>
                </p:cNvPr>
                <p:cNvPicPr/>
                <p:nvPr/>
              </p:nvPicPr>
              <p:blipFill>
                <a:blip r:embed="rId15"/>
                <a:stretch>
                  <a:fillRect/>
                </a:stretch>
              </p:blipFill>
              <p:spPr>
                <a:xfrm>
                  <a:off x="5782181" y="2058435"/>
                  <a:ext cx="1227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233429F5-00B8-7519-B5A0-373D81D3EBB6}"/>
                    </a:ext>
                  </a:extLst>
                </p14:cNvPr>
                <p14:cNvContentPartPr/>
                <p14:nvPr/>
              </p14:nvContentPartPr>
              <p14:xfrm>
                <a:off x="5963621" y="1861155"/>
                <a:ext cx="232200" cy="255960"/>
              </p14:xfrm>
            </p:contentPart>
          </mc:Choice>
          <mc:Fallback xmlns="">
            <p:pic>
              <p:nvPicPr>
                <p:cNvPr id="10" name="Ink 9">
                  <a:extLst>
                    <a:ext uri="{FF2B5EF4-FFF2-40B4-BE49-F238E27FC236}">
                      <a16:creationId xmlns:a16="http://schemas.microsoft.com/office/drawing/2014/main" id="{233429F5-00B8-7519-B5A0-373D81D3EBB6}"/>
                    </a:ext>
                  </a:extLst>
                </p:cNvPr>
                <p:cNvPicPr/>
                <p:nvPr/>
              </p:nvPicPr>
              <p:blipFill>
                <a:blip r:embed="rId17"/>
                <a:stretch>
                  <a:fillRect/>
                </a:stretch>
              </p:blipFill>
              <p:spPr>
                <a:xfrm>
                  <a:off x="5954981" y="1852515"/>
                  <a:ext cx="2498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2DC0756F-2948-7BF2-2417-15622B3BEA0E}"/>
                    </a:ext>
                  </a:extLst>
                </p14:cNvPr>
                <p14:cNvContentPartPr/>
                <p14:nvPr/>
              </p14:nvContentPartPr>
              <p14:xfrm>
                <a:off x="5734661" y="1828755"/>
                <a:ext cx="114120" cy="263880"/>
              </p14:xfrm>
            </p:contentPart>
          </mc:Choice>
          <mc:Fallback xmlns="">
            <p:pic>
              <p:nvPicPr>
                <p:cNvPr id="11" name="Ink 10">
                  <a:extLst>
                    <a:ext uri="{FF2B5EF4-FFF2-40B4-BE49-F238E27FC236}">
                      <a16:creationId xmlns:a16="http://schemas.microsoft.com/office/drawing/2014/main" id="{2DC0756F-2948-7BF2-2417-15622B3BEA0E}"/>
                    </a:ext>
                  </a:extLst>
                </p:cNvPr>
                <p:cNvPicPr/>
                <p:nvPr/>
              </p:nvPicPr>
              <p:blipFill>
                <a:blip r:embed="rId19"/>
                <a:stretch>
                  <a:fillRect/>
                </a:stretch>
              </p:blipFill>
              <p:spPr>
                <a:xfrm>
                  <a:off x="5726021" y="1819755"/>
                  <a:ext cx="1317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2F6FDADE-14D3-9A15-CA96-9AE9A665521A}"/>
                    </a:ext>
                  </a:extLst>
                </p14:cNvPr>
                <p14:cNvContentPartPr/>
                <p14:nvPr/>
              </p14:nvContentPartPr>
              <p14:xfrm>
                <a:off x="6314621" y="1787355"/>
                <a:ext cx="175680" cy="336600"/>
              </p14:xfrm>
            </p:contentPart>
          </mc:Choice>
          <mc:Fallback xmlns="">
            <p:pic>
              <p:nvPicPr>
                <p:cNvPr id="14" name="Ink 13">
                  <a:extLst>
                    <a:ext uri="{FF2B5EF4-FFF2-40B4-BE49-F238E27FC236}">
                      <a16:creationId xmlns:a16="http://schemas.microsoft.com/office/drawing/2014/main" id="{2F6FDADE-14D3-9A15-CA96-9AE9A665521A}"/>
                    </a:ext>
                  </a:extLst>
                </p:cNvPr>
                <p:cNvPicPr/>
                <p:nvPr/>
              </p:nvPicPr>
              <p:blipFill>
                <a:blip r:embed="rId21"/>
                <a:stretch>
                  <a:fillRect/>
                </a:stretch>
              </p:blipFill>
              <p:spPr>
                <a:xfrm>
                  <a:off x="6305981" y="1778355"/>
                  <a:ext cx="19332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27968568-7BD7-C0B2-7D71-55A14D825980}"/>
                    </a:ext>
                  </a:extLst>
                </p14:cNvPr>
                <p14:cNvContentPartPr/>
                <p14:nvPr/>
              </p14:nvContentPartPr>
              <p14:xfrm>
                <a:off x="6605501" y="1787355"/>
                <a:ext cx="294480" cy="339840"/>
              </p14:xfrm>
            </p:contentPart>
          </mc:Choice>
          <mc:Fallback xmlns="">
            <p:pic>
              <p:nvPicPr>
                <p:cNvPr id="15" name="Ink 14">
                  <a:extLst>
                    <a:ext uri="{FF2B5EF4-FFF2-40B4-BE49-F238E27FC236}">
                      <a16:creationId xmlns:a16="http://schemas.microsoft.com/office/drawing/2014/main" id="{27968568-7BD7-C0B2-7D71-55A14D825980}"/>
                    </a:ext>
                  </a:extLst>
                </p:cNvPr>
                <p:cNvPicPr/>
                <p:nvPr/>
              </p:nvPicPr>
              <p:blipFill>
                <a:blip r:embed="rId23"/>
                <a:stretch>
                  <a:fillRect/>
                </a:stretch>
              </p:blipFill>
              <p:spPr>
                <a:xfrm>
                  <a:off x="6596861" y="1778355"/>
                  <a:ext cx="3121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605C3B98-66B6-D93B-AF88-9E54C896FB52}"/>
                    </a:ext>
                  </a:extLst>
                </p14:cNvPr>
                <p14:cNvContentPartPr/>
                <p14:nvPr/>
              </p14:nvContentPartPr>
              <p14:xfrm>
                <a:off x="6715661" y="1902555"/>
                <a:ext cx="47880" cy="67680"/>
              </p14:xfrm>
            </p:contentPart>
          </mc:Choice>
          <mc:Fallback xmlns="">
            <p:pic>
              <p:nvPicPr>
                <p:cNvPr id="16" name="Ink 15">
                  <a:extLst>
                    <a:ext uri="{FF2B5EF4-FFF2-40B4-BE49-F238E27FC236}">
                      <a16:creationId xmlns:a16="http://schemas.microsoft.com/office/drawing/2014/main" id="{605C3B98-66B6-D93B-AF88-9E54C896FB52}"/>
                    </a:ext>
                  </a:extLst>
                </p:cNvPr>
                <p:cNvPicPr/>
                <p:nvPr/>
              </p:nvPicPr>
              <p:blipFill>
                <a:blip r:embed="rId25"/>
                <a:stretch>
                  <a:fillRect/>
                </a:stretch>
              </p:blipFill>
              <p:spPr>
                <a:xfrm>
                  <a:off x="6706661" y="1893915"/>
                  <a:ext cx="65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85BF44C5-AC53-368B-3B48-D0BA9E18B532}"/>
                    </a:ext>
                  </a:extLst>
                </p14:cNvPr>
                <p14:cNvContentPartPr/>
                <p14:nvPr/>
              </p14:nvContentPartPr>
              <p14:xfrm>
                <a:off x="11631821" y="4893075"/>
                <a:ext cx="148320" cy="58680"/>
              </p14:xfrm>
            </p:contentPart>
          </mc:Choice>
          <mc:Fallback xmlns="">
            <p:pic>
              <p:nvPicPr>
                <p:cNvPr id="18" name="Ink 17">
                  <a:extLst>
                    <a:ext uri="{FF2B5EF4-FFF2-40B4-BE49-F238E27FC236}">
                      <a16:creationId xmlns:a16="http://schemas.microsoft.com/office/drawing/2014/main" id="{85BF44C5-AC53-368B-3B48-D0BA9E18B532}"/>
                    </a:ext>
                  </a:extLst>
                </p:cNvPr>
                <p:cNvPicPr/>
                <p:nvPr/>
              </p:nvPicPr>
              <p:blipFill>
                <a:blip r:embed="rId27"/>
                <a:stretch>
                  <a:fillRect/>
                </a:stretch>
              </p:blipFill>
              <p:spPr>
                <a:xfrm>
                  <a:off x="11623181" y="4884075"/>
                  <a:ext cx="16596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48102B49-ABA5-9536-BD93-B096DEC4BF3B}"/>
                    </a:ext>
                  </a:extLst>
                </p14:cNvPr>
                <p14:cNvContentPartPr/>
                <p14:nvPr/>
              </p14:nvContentPartPr>
              <p14:xfrm>
                <a:off x="11614901" y="3727035"/>
                <a:ext cx="885960" cy="1390680"/>
              </p14:xfrm>
            </p:contentPart>
          </mc:Choice>
          <mc:Fallback xmlns="">
            <p:pic>
              <p:nvPicPr>
                <p:cNvPr id="19" name="Ink 18">
                  <a:extLst>
                    <a:ext uri="{FF2B5EF4-FFF2-40B4-BE49-F238E27FC236}">
                      <a16:creationId xmlns:a16="http://schemas.microsoft.com/office/drawing/2014/main" id="{48102B49-ABA5-9536-BD93-B096DEC4BF3B}"/>
                    </a:ext>
                  </a:extLst>
                </p:cNvPr>
                <p:cNvPicPr/>
                <p:nvPr/>
              </p:nvPicPr>
              <p:blipFill>
                <a:blip r:embed="rId29"/>
                <a:stretch>
                  <a:fillRect/>
                </a:stretch>
              </p:blipFill>
              <p:spPr>
                <a:xfrm>
                  <a:off x="11606261" y="3718035"/>
                  <a:ext cx="903600" cy="1408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E63C721A-0663-45BC-F657-F58BEECC54CE}"/>
                    </a:ext>
                  </a:extLst>
                </p14:cNvPr>
                <p14:cNvContentPartPr/>
                <p14:nvPr/>
              </p14:nvContentPartPr>
              <p14:xfrm>
                <a:off x="11878781" y="4150755"/>
                <a:ext cx="792360" cy="200520"/>
              </p14:xfrm>
            </p:contentPart>
          </mc:Choice>
          <mc:Fallback xmlns="">
            <p:pic>
              <p:nvPicPr>
                <p:cNvPr id="20" name="Ink 19">
                  <a:extLst>
                    <a:ext uri="{FF2B5EF4-FFF2-40B4-BE49-F238E27FC236}">
                      <a16:creationId xmlns:a16="http://schemas.microsoft.com/office/drawing/2014/main" id="{E63C721A-0663-45BC-F657-F58BEECC54CE}"/>
                    </a:ext>
                  </a:extLst>
                </p:cNvPr>
                <p:cNvPicPr/>
                <p:nvPr/>
              </p:nvPicPr>
              <p:blipFill>
                <a:blip r:embed="rId31"/>
                <a:stretch>
                  <a:fillRect/>
                </a:stretch>
              </p:blipFill>
              <p:spPr>
                <a:xfrm>
                  <a:off x="11870141" y="4142115"/>
                  <a:ext cx="810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01FEA2FC-EB7C-ED13-1B26-4C58B4D7CABF}"/>
                    </a:ext>
                  </a:extLst>
                </p14:cNvPr>
                <p14:cNvContentPartPr/>
                <p14:nvPr/>
              </p14:nvContentPartPr>
              <p14:xfrm>
                <a:off x="12712077" y="4077675"/>
                <a:ext cx="237600" cy="244080"/>
              </p14:xfrm>
            </p:contentPart>
          </mc:Choice>
          <mc:Fallback xmlns="">
            <p:pic>
              <p:nvPicPr>
                <p:cNvPr id="21" name="Ink 20">
                  <a:extLst>
                    <a:ext uri="{FF2B5EF4-FFF2-40B4-BE49-F238E27FC236}">
                      <a16:creationId xmlns:a16="http://schemas.microsoft.com/office/drawing/2014/main" id="{01FEA2FC-EB7C-ED13-1B26-4C58B4D7CABF}"/>
                    </a:ext>
                  </a:extLst>
                </p:cNvPr>
                <p:cNvPicPr/>
                <p:nvPr/>
              </p:nvPicPr>
              <p:blipFill>
                <a:blip r:embed="rId33"/>
                <a:stretch>
                  <a:fillRect/>
                </a:stretch>
              </p:blipFill>
              <p:spPr>
                <a:xfrm>
                  <a:off x="12703077" y="4068675"/>
                  <a:ext cx="2552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4F22EEE4-FF6A-6B8F-E9A0-60FAB358ED4F}"/>
                    </a:ext>
                  </a:extLst>
                </p14:cNvPr>
                <p14:cNvContentPartPr/>
                <p14:nvPr/>
              </p14:nvContentPartPr>
              <p14:xfrm>
                <a:off x="3124161" y="1493595"/>
                <a:ext cx="5261040" cy="2932200"/>
              </p14:xfrm>
            </p:contentPart>
          </mc:Choice>
          <mc:Fallback xmlns="">
            <p:pic>
              <p:nvPicPr>
                <p:cNvPr id="23" name="Ink 22">
                  <a:extLst>
                    <a:ext uri="{FF2B5EF4-FFF2-40B4-BE49-F238E27FC236}">
                      <a16:creationId xmlns:a16="http://schemas.microsoft.com/office/drawing/2014/main" id="{4F22EEE4-FF6A-6B8F-E9A0-60FAB358ED4F}"/>
                    </a:ext>
                  </a:extLst>
                </p:cNvPr>
                <p:cNvPicPr/>
                <p:nvPr/>
              </p:nvPicPr>
              <p:blipFill>
                <a:blip r:embed="rId35"/>
                <a:stretch>
                  <a:fillRect/>
                </a:stretch>
              </p:blipFill>
              <p:spPr>
                <a:xfrm>
                  <a:off x="3115521" y="1484955"/>
                  <a:ext cx="5278680" cy="2949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7E6CA78D-507C-A614-3DB4-0DCE8EFE6E84}"/>
                    </a:ext>
                  </a:extLst>
                </p14:cNvPr>
                <p14:cNvContentPartPr/>
                <p14:nvPr/>
              </p14:nvContentPartPr>
              <p14:xfrm>
                <a:off x="7402041" y="1943955"/>
                <a:ext cx="1158480" cy="1973160"/>
              </p14:xfrm>
            </p:contentPart>
          </mc:Choice>
          <mc:Fallback xmlns="">
            <p:pic>
              <p:nvPicPr>
                <p:cNvPr id="25" name="Ink 24">
                  <a:extLst>
                    <a:ext uri="{FF2B5EF4-FFF2-40B4-BE49-F238E27FC236}">
                      <a16:creationId xmlns:a16="http://schemas.microsoft.com/office/drawing/2014/main" id="{7E6CA78D-507C-A614-3DB4-0DCE8EFE6E84}"/>
                    </a:ext>
                  </a:extLst>
                </p:cNvPr>
                <p:cNvPicPr/>
                <p:nvPr/>
              </p:nvPicPr>
              <p:blipFill>
                <a:blip r:embed="rId37"/>
                <a:stretch>
                  <a:fillRect/>
                </a:stretch>
              </p:blipFill>
              <p:spPr>
                <a:xfrm>
                  <a:off x="7393041" y="1934955"/>
                  <a:ext cx="1176120" cy="199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3B6FFFF9-5407-2DB2-EC1C-2C3F610F96D6}"/>
                    </a:ext>
                  </a:extLst>
                </p14:cNvPr>
                <p14:cNvContentPartPr/>
                <p14:nvPr/>
              </p14:nvContentPartPr>
              <p14:xfrm>
                <a:off x="8010441" y="2392155"/>
                <a:ext cx="752760" cy="464400"/>
              </p14:xfrm>
            </p:contentPart>
          </mc:Choice>
          <mc:Fallback xmlns="">
            <p:pic>
              <p:nvPicPr>
                <p:cNvPr id="28" name="Ink 27">
                  <a:extLst>
                    <a:ext uri="{FF2B5EF4-FFF2-40B4-BE49-F238E27FC236}">
                      <a16:creationId xmlns:a16="http://schemas.microsoft.com/office/drawing/2014/main" id="{3B6FFFF9-5407-2DB2-EC1C-2C3F610F96D6}"/>
                    </a:ext>
                  </a:extLst>
                </p:cNvPr>
                <p:cNvPicPr/>
                <p:nvPr/>
              </p:nvPicPr>
              <p:blipFill>
                <a:blip r:embed="rId39"/>
                <a:stretch>
                  <a:fillRect/>
                </a:stretch>
              </p:blipFill>
              <p:spPr>
                <a:xfrm>
                  <a:off x="8001801" y="2383515"/>
                  <a:ext cx="77040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F173A07F-A1F2-EA93-CF58-6814D8F60462}"/>
                    </a:ext>
                  </a:extLst>
                </p14:cNvPr>
                <p14:cNvContentPartPr/>
                <p14:nvPr/>
              </p14:nvContentPartPr>
              <p14:xfrm>
                <a:off x="6904161" y="2693475"/>
                <a:ext cx="1917360" cy="232200"/>
              </p14:xfrm>
            </p:contentPart>
          </mc:Choice>
          <mc:Fallback xmlns="">
            <p:pic>
              <p:nvPicPr>
                <p:cNvPr id="29" name="Ink 28">
                  <a:extLst>
                    <a:ext uri="{FF2B5EF4-FFF2-40B4-BE49-F238E27FC236}">
                      <a16:creationId xmlns:a16="http://schemas.microsoft.com/office/drawing/2014/main" id="{F173A07F-A1F2-EA93-CF58-6814D8F60462}"/>
                    </a:ext>
                  </a:extLst>
                </p:cNvPr>
                <p:cNvPicPr/>
                <p:nvPr/>
              </p:nvPicPr>
              <p:blipFill>
                <a:blip r:embed="rId41"/>
                <a:stretch>
                  <a:fillRect/>
                </a:stretch>
              </p:blipFill>
              <p:spPr>
                <a:xfrm>
                  <a:off x="6895161" y="2684835"/>
                  <a:ext cx="19350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A0CE43F4-AA59-CC10-9DE0-AC601ABC8444}"/>
                    </a:ext>
                  </a:extLst>
                </p14:cNvPr>
                <p14:cNvContentPartPr/>
                <p14:nvPr/>
              </p14:nvContentPartPr>
              <p14:xfrm>
                <a:off x="8526321" y="2784195"/>
                <a:ext cx="354960" cy="1649520"/>
              </p14:xfrm>
            </p:contentPart>
          </mc:Choice>
          <mc:Fallback xmlns="">
            <p:pic>
              <p:nvPicPr>
                <p:cNvPr id="30" name="Ink 29">
                  <a:extLst>
                    <a:ext uri="{FF2B5EF4-FFF2-40B4-BE49-F238E27FC236}">
                      <a16:creationId xmlns:a16="http://schemas.microsoft.com/office/drawing/2014/main" id="{A0CE43F4-AA59-CC10-9DE0-AC601ABC8444}"/>
                    </a:ext>
                  </a:extLst>
                </p:cNvPr>
                <p:cNvPicPr/>
                <p:nvPr/>
              </p:nvPicPr>
              <p:blipFill>
                <a:blip r:embed="rId43"/>
                <a:stretch>
                  <a:fillRect/>
                </a:stretch>
              </p:blipFill>
              <p:spPr>
                <a:xfrm>
                  <a:off x="8517681" y="2775195"/>
                  <a:ext cx="372600" cy="1667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4C461D73-9AE8-B4D1-4B5F-17AC53E5C5E2}"/>
                    </a:ext>
                  </a:extLst>
                </p14:cNvPr>
                <p14:cNvContentPartPr/>
                <p14:nvPr/>
              </p14:nvContentPartPr>
              <p14:xfrm>
                <a:off x="8451801" y="2594475"/>
                <a:ext cx="290520" cy="2121480"/>
              </p14:xfrm>
            </p:contentPart>
          </mc:Choice>
          <mc:Fallback xmlns="">
            <p:pic>
              <p:nvPicPr>
                <p:cNvPr id="32" name="Ink 31">
                  <a:extLst>
                    <a:ext uri="{FF2B5EF4-FFF2-40B4-BE49-F238E27FC236}">
                      <a16:creationId xmlns:a16="http://schemas.microsoft.com/office/drawing/2014/main" id="{4C461D73-9AE8-B4D1-4B5F-17AC53E5C5E2}"/>
                    </a:ext>
                  </a:extLst>
                </p:cNvPr>
                <p:cNvPicPr/>
                <p:nvPr/>
              </p:nvPicPr>
              <p:blipFill>
                <a:blip r:embed="rId45"/>
                <a:stretch>
                  <a:fillRect/>
                </a:stretch>
              </p:blipFill>
              <p:spPr>
                <a:xfrm>
                  <a:off x="8442801" y="2585835"/>
                  <a:ext cx="308160" cy="2139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669E7071-08EE-8183-FD49-2B4F371E8F86}"/>
                    </a:ext>
                  </a:extLst>
                </p14:cNvPr>
                <p14:cNvContentPartPr/>
                <p14:nvPr/>
              </p14:nvContentPartPr>
              <p14:xfrm>
                <a:off x="6827121" y="2817315"/>
                <a:ext cx="1641600" cy="63720"/>
              </p14:xfrm>
            </p:contentPart>
          </mc:Choice>
          <mc:Fallback xmlns="">
            <p:pic>
              <p:nvPicPr>
                <p:cNvPr id="33" name="Ink 32">
                  <a:extLst>
                    <a:ext uri="{FF2B5EF4-FFF2-40B4-BE49-F238E27FC236}">
                      <a16:creationId xmlns:a16="http://schemas.microsoft.com/office/drawing/2014/main" id="{669E7071-08EE-8183-FD49-2B4F371E8F86}"/>
                    </a:ext>
                  </a:extLst>
                </p:cNvPr>
                <p:cNvPicPr/>
                <p:nvPr/>
              </p:nvPicPr>
              <p:blipFill>
                <a:blip r:embed="rId47"/>
                <a:stretch>
                  <a:fillRect/>
                </a:stretch>
              </p:blipFill>
              <p:spPr>
                <a:xfrm>
                  <a:off x="6818121" y="2808315"/>
                  <a:ext cx="16592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6AAC76C7-F23A-3B85-5CD1-F489B5B978DD}"/>
                    </a:ext>
                  </a:extLst>
                </p14:cNvPr>
                <p14:cNvContentPartPr/>
                <p14:nvPr/>
              </p14:nvContentPartPr>
              <p14:xfrm>
                <a:off x="7847361" y="4509675"/>
                <a:ext cx="728280" cy="62640"/>
              </p14:xfrm>
            </p:contentPart>
          </mc:Choice>
          <mc:Fallback xmlns="">
            <p:pic>
              <p:nvPicPr>
                <p:cNvPr id="35" name="Ink 34">
                  <a:extLst>
                    <a:ext uri="{FF2B5EF4-FFF2-40B4-BE49-F238E27FC236}">
                      <a16:creationId xmlns:a16="http://schemas.microsoft.com/office/drawing/2014/main" id="{6AAC76C7-F23A-3B85-5CD1-F489B5B978DD}"/>
                    </a:ext>
                  </a:extLst>
                </p:cNvPr>
                <p:cNvPicPr/>
                <p:nvPr/>
              </p:nvPicPr>
              <p:blipFill>
                <a:blip r:embed="rId49"/>
                <a:stretch>
                  <a:fillRect/>
                </a:stretch>
              </p:blipFill>
              <p:spPr>
                <a:xfrm>
                  <a:off x="7838721" y="4500675"/>
                  <a:ext cx="7459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6728E426-D786-B260-400D-395757D3A59C}"/>
                    </a:ext>
                  </a:extLst>
                </p14:cNvPr>
                <p14:cNvContentPartPr/>
                <p14:nvPr/>
              </p14:nvContentPartPr>
              <p14:xfrm>
                <a:off x="7718121" y="4456395"/>
                <a:ext cx="149040" cy="288720"/>
              </p14:xfrm>
            </p:contentPart>
          </mc:Choice>
          <mc:Fallback xmlns="">
            <p:pic>
              <p:nvPicPr>
                <p:cNvPr id="36" name="Ink 35">
                  <a:extLst>
                    <a:ext uri="{FF2B5EF4-FFF2-40B4-BE49-F238E27FC236}">
                      <a16:creationId xmlns:a16="http://schemas.microsoft.com/office/drawing/2014/main" id="{6728E426-D786-B260-400D-395757D3A59C}"/>
                    </a:ext>
                  </a:extLst>
                </p:cNvPr>
                <p:cNvPicPr/>
                <p:nvPr/>
              </p:nvPicPr>
              <p:blipFill>
                <a:blip r:embed="rId51"/>
                <a:stretch>
                  <a:fillRect/>
                </a:stretch>
              </p:blipFill>
              <p:spPr>
                <a:xfrm>
                  <a:off x="7709481" y="4447755"/>
                  <a:ext cx="166680" cy="30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31255D20-134E-0205-C649-C1FFB22A4A83}"/>
                  </a:ext>
                </a:extLst>
              </p14:cNvPr>
              <p14:cNvContentPartPr/>
              <p14:nvPr/>
            </p14:nvContentPartPr>
            <p14:xfrm>
              <a:off x="8181081" y="1685475"/>
              <a:ext cx="893880" cy="2298960"/>
            </p14:xfrm>
          </p:contentPart>
        </mc:Choice>
        <mc:Fallback xmlns="">
          <p:pic>
            <p:nvPicPr>
              <p:cNvPr id="39" name="Ink 38">
                <a:extLst>
                  <a:ext uri="{FF2B5EF4-FFF2-40B4-BE49-F238E27FC236}">
                    <a16:creationId xmlns:a16="http://schemas.microsoft.com/office/drawing/2014/main" id="{31255D20-134E-0205-C649-C1FFB22A4A83}"/>
                  </a:ext>
                </a:extLst>
              </p:cNvPr>
              <p:cNvPicPr/>
              <p:nvPr/>
            </p:nvPicPr>
            <p:blipFill>
              <a:blip r:embed="rId53"/>
              <a:stretch>
                <a:fillRect/>
              </a:stretch>
            </p:blipFill>
            <p:spPr>
              <a:xfrm>
                <a:off x="8172081" y="1676475"/>
                <a:ext cx="911520" cy="2316600"/>
              </a:xfrm>
              <a:prstGeom prst="rect">
                <a:avLst/>
              </a:prstGeom>
            </p:spPr>
          </p:pic>
        </mc:Fallback>
      </mc:AlternateContent>
    </p:spTree>
    <p:extLst>
      <p:ext uri="{BB962C8B-B14F-4D97-AF65-F5344CB8AC3E}">
        <p14:creationId xmlns:p14="http://schemas.microsoft.com/office/powerpoint/2010/main" val="245405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FB63-EDED-F933-5897-A496333D40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6E5F96-EE20-384D-4274-080CFF5A3F22}"/>
              </a:ext>
            </a:extLst>
          </p:cNvPr>
          <p:cNvSpPr>
            <a:spLocks noGrp="1"/>
          </p:cNvSpPr>
          <p:nvPr>
            <p:ph idx="1"/>
          </p:nvPr>
        </p:nvSpPr>
        <p:spPr/>
        <p:txBody>
          <a:bodyPr/>
          <a:lstStyle/>
          <a:p>
            <a:r>
              <a:rPr lang="en-US" dirty="0"/>
              <a:t>MSE = (pred – actual )^2</a:t>
            </a:r>
          </a:p>
          <a:p>
            <a:r>
              <a:rPr lang="en-US" dirty="0"/>
              <a:t> MSE = 1/2m[(theta0 + theta1x) – actual ]^2</a:t>
            </a:r>
          </a:p>
          <a:p>
            <a:r>
              <a:rPr lang="en-US" dirty="0"/>
              <a:t>Theta0 = theta0 – eta*d/d_theta0(MSE)</a:t>
            </a:r>
            <a:r>
              <a:rPr lang="ar-EG" dirty="0"/>
              <a:t>تفاضل دالة </a:t>
            </a:r>
            <a:r>
              <a:rPr lang="ar-EG" dirty="0" err="1"/>
              <a:t>الايرور</a:t>
            </a:r>
            <a:r>
              <a:rPr lang="ar-EG" dirty="0"/>
              <a:t> بالنسبة </a:t>
            </a:r>
            <a:r>
              <a:rPr lang="ar-EG" dirty="0" err="1"/>
              <a:t>لل</a:t>
            </a:r>
            <a:r>
              <a:rPr lang="ar-EG" dirty="0"/>
              <a:t> سيتا صفر</a:t>
            </a:r>
          </a:p>
          <a:p>
            <a:pPr marL="0" indent="0">
              <a:buNone/>
            </a:pPr>
            <a:r>
              <a:rPr lang="en-US" dirty="0"/>
              <a:t> = theta0 – eta*  2/2m[(theat0+theta1x) – y]*(1+0 - 0)</a:t>
            </a:r>
          </a:p>
          <a:p>
            <a:pPr marL="0" indent="0">
              <a:buNone/>
            </a:pPr>
            <a:r>
              <a:rPr lang="en-US" dirty="0"/>
              <a:t>Theta0 = theata0 – eta *1/m[</a:t>
            </a:r>
            <a:r>
              <a:rPr lang="en-US" dirty="0" err="1"/>
              <a:t>y_pred</a:t>
            </a:r>
            <a:r>
              <a:rPr lang="en-US" dirty="0"/>
              <a:t> – </a:t>
            </a:r>
            <a:r>
              <a:rPr lang="en-US" dirty="0" err="1"/>
              <a:t>y_actual</a:t>
            </a:r>
            <a:r>
              <a:rPr lang="en-US" dirty="0"/>
              <a:t>]</a:t>
            </a:r>
          </a:p>
          <a:p>
            <a:pPr marL="0" indent="0">
              <a:buNone/>
            </a:pPr>
            <a:r>
              <a:rPr lang="en-US" dirty="0"/>
              <a:t>Theta1= theata1 – eta *1/m[</a:t>
            </a:r>
            <a:r>
              <a:rPr lang="en-US" dirty="0" err="1"/>
              <a:t>y_pred</a:t>
            </a:r>
            <a:r>
              <a:rPr lang="en-US" dirty="0"/>
              <a:t> – </a:t>
            </a:r>
            <a:r>
              <a:rPr lang="en-US" dirty="0" err="1"/>
              <a:t>y_actual</a:t>
            </a:r>
            <a:r>
              <a:rPr lang="en-US" dirty="0"/>
              <a:t>]*x</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1042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1ECCA-3D2D-F576-B140-89D0BA6810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A20E46-A900-C8C0-246B-C9BD977B802B}"/>
              </a:ext>
            </a:extLst>
          </p:cNvPr>
          <p:cNvSpPr>
            <a:spLocks noGrp="1"/>
          </p:cNvSpPr>
          <p:nvPr>
            <p:ph idx="1"/>
          </p:nvPr>
        </p:nvSpPr>
        <p:spPr/>
        <p:txBody>
          <a:bodyPr>
            <a:normAutofit/>
          </a:bodyPr>
          <a:lstStyle/>
          <a:p>
            <a:r>
              <a:rPr lang="en-US" sz="1800" dirty="0"/>
              <a:t>Assume data linear </a:t>
            </a:r>
          </a:p>
          <a:p>
            <a:r>
              <a:rPr lang="en-US" sz="1800" dirty="0"/>
              <a:t>pred = theta0 + thta1x , y actual </a:t>
            </a:r>
          </a:p>
          <a:p>
            <a:endParaRPr lang="en-US" sz="1800" dirty="0"/>
          </a:p>
        </p:txBody>
      </p:sp>
    </p:spTree>
    <p:extLst>
      <p:ext uri="{BB962C8B-B14F-4D97-AF65-F5344CB8AC3E}">
        <p14:creationId xmlns:p14="http://schemas.microsoft.com/office/powerpoint/2010/main" val="3427230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shall the model learn in that case?</a:t>
            </a:r>
          </a:p>
        </p:txBody>
      </p:sp>
      <p:sp>
        <p:nvSpPr>
          <p:cNvPr id="3" name="Content Placeholder 2"/>
          <p:cNvSpPr>
            <a:spLocks noGrp="1"/>
          </p:cNvSpPr>
          <p:nvPr>
            <p:ph idx="1"/>
          </p:nvPr>
        </p:nvSpPr>
        <p:spPr/>
        <p:txBody>
          <a:bodyPr>
            <a:normAutofit fontScale="92500"/>
          </a:bodyPr>
          <a:lstStyle/>
          <a:p>
            <a:pPr marL="0" indent="0">
              <a:buNone/>
            </a:pPr>
            <a:r>
              <a:rPr lang="en-US" dirty="0"/>
              <a:t>We need to learn θ</a:t>
            </a:r>
            <a:r>
              <a:rPr lang="en-US" baseline="-25000" dirty="0"/>
              <a:t>0</a:t>
            </a:r>
            <a:r>
              <a:rPr lang="en-US" dirty="0"/>
              <a:t> and θ</a:t>
            </a:r>
            <a:r>
              <a:rPr lang="en-US" baseline="-25000" dirty="0"/>
              <a:t>1 </a:t>
            </a:r>
            <a:r>
              <a:rPr lang="en-US" dirty="0"/>
              <a:t>(model parameters)</a:t>
            </a:r>
          </a:p>
          <a:p>
            <a:pPr marL="0" indent="0">
              <a:buNone/>
            </a:pPr>
            <a:r>
              <a:rPr lang="en-US" dirty="0"/>
              <a:t>• If I can estimate θ</a:t>
            </a:r>
            <a:r>
              <a:rPr lang="en-US" baseline="-25000" dirty="0"/>
              <a:t>0</a:t>
            </a:r>
            <a:r>
              <a:rPr lang="en-US" dirty="0"/>
              <a:t> and θ</a:t>
            </a:r>
            <a:r>
              <a:rPr lang="en-US" baseline="-25000" dirty="0"/>
              <a:t>1 </a:t>
            </a:r>
            <a:r>
              <a:rPr lang="en-US" dirty="0"/>
              <a:t>correctly, I have an estimation of the output</a:t>
            </a:r>
          </a:p>
          <a:p>
            <a:pPr marL="0" indent="0">
              <a:buNone/>
            </a:pPr>
            <a:r>
              <a:rPr lang="en-US" dirty="0"/>
              <a:t>given the input attributes with some error (</a:t>
            </a:r>
            <a:r>
              <a:rPr lang="en-US" dirty="0" err="1"/>
              <a:t>ε</a:t>
            </a:r>
            <a:r>
              <a:rPr lang="en-US" baseline="-25000" dirty="0" err="1"/>
              <a:t>i</a:t>
            </a:r>
            <a:r>
              <a:rPr lang="en-US" dirty="0"/>
              <a:t>).</a:t>
            </a:r>
          </a:p>
          <a:p>
            <a:pPr marL="0" indent="0">
              <a:buNone/>
            </a:pPr>
            <a:r>
              <a:rPr lang="en-US" dirty="0"/>
              <a:t>• Prediction error (residual) is defined as </a:t>
            </a:r>
            <a:r>
              <a:rPr lang="en-US" dirty="0" err="1"/>
              <a:t>ε</a:t>
            </a:r>
            <a:r>
              <a:rPr lang="en-US" baseline="-25000" dirty="0" err="1"/>
              <a:t>i</a:t>
            </a:r>
            <a:r>
              <a:rPr lang="en-US" dirty="0"/>
              <a:t> = </a:t>
            </a:r>
            <a:r>
              <a:rPr lang="en-US" dirty="0" err="1"/>
              <a:t>t</a:t>
            </a:r>
            <a:r>
              <a:rPr lang="en-US" baseline="-25000" dirty="0" err="1"/>
              <a:t>i</a:t>
            </a:r>
            <a:r>
              <a:rPr lang="en-US" dirty="0"/>
              <a:t> − </a:t>
            </a:r>
            <a:r>
              <a:rPr lang="en-US" dirty="0" err="1"/>
              <a:t>y</a:t>
            </a:r>
            <a:r>
              <a:rPr lang="en-US" baseline="-25000" dirty="0" err="1"/>
              <a:t>i</a:t>
            </a:r>
            <a:endParaRPr lang="en-US" dirty="0"/>
          </a:p>
          <a:p>
            <a:pPr marL="0" indent="0">
              <a:buNone/>
            </a:pPr>
            <a:r>
              <a:rPr lang="en-US" dirty="0"/>
              <a:t> 	</a:t>
            </a:r>
            <a:r>
              <a:rPr lang="en-US" dirty="0" err="1"/>
              <a:t>t</a:t>
            </a:r>
            <a:r>
              <a:rPr lang="en-US" baseline="-25000" dirty="0" err="1"/>
              <a:t>i</a:t>
            </a:r>
            <a:r>
              <a:rPr lang="en-US" baseline="-25000" dirty="0"/>
              <a:t> </a:t>
            </a:r>
            <a:r>
              <a:rPr lang="en-US" dirty="0"/>
              <a:t>: observed output value for dataset record </a:t>
            </a:r>
            <a:r>
              <a:rPr lang="en-US" dirty="0" err="1"/>
              <a:t>i</a:t>
            </a:r>
            <a:r>
              <a:rPr lang="en-US" dirty="0"/>
              <a:t> (true price value in the 		previous example).</a:t>
            </a:r>
          </a:p>
          <a:p>
            <a:pPr marL="0" indent="0">
              <a:buNone/>
            </a:pPr>
            <a:r>
              <a:rPr lang="en-US" dirty="0"/>
              <a:t>	 </a:t>
            </a:r>
            <a:r>
              <a:rPr lang="en-US" dirty="0" err="1"/>
              <a:t>y</a:t>
            </a:r>
            <a:r>
              <a:rPr lang="en-US" baseline="-25000" dirty="0" err="1"/>
              <a:t>i</a:t>
            </a:r>
            <a:r>
              <a:rPr lang="en-US" dirty="0"/>
              <a:t> : our estimate of the target variable for dataset record </a:t>
            </a:r>
            <a:r>
              <a:rPr lang="en-US" dirty="0" err="1"/>
              <a:t>i</a:t>
            </a:r>
            <a:r>
              <a:rPr lang="en-US" dirty="0"/>
              <a:t> </a:t>
            </a:r>
          </a:p>
          <a:p>
            <a:pPr marL="0" indent="0">
              <a:buNone/>
            </a:pPr>
            <a:r>
              <a:rPr lang="en-US" dirty="0"/>
              <a:t>	(</a:t>
            </a:r>
            <a:r>
              <a:rPr lang="en-US" dirty="0" err="1"/>
              <a:t>y</a:t>
            </a:r>
            <a:r>
              <a:rPr lang="en-US" baseline="-25000" dirty="0" err="1"/>
              <a:t>i</a:t>
            </a:r>
            <a:r>
              <a:rPr lang="en-US" dirty="0"/>
              <a:t> = θ</a:t>
            </a:r>
            <a:r>
              <a:rPr lang="en-US" baseline="-25000" dirty="0"/>
              <a:t>1</a:t>
            </a:r>
            <a:r>
              <a:rPr lang="en-US" dirty="0"/>
              <a:t>∗ x</a:t>
            </a:r>
            <a:r>
              <a:rPr lang="en-US" baseline="-25000" dirty="0"/>
              <a:t>i</a:t>
            </a:r>
            <a:r>
              <a:rPr lang="en-US" dirty="0"/>
              <a:t> + θ</a:t>
            </a:r>
            <a:r>
              <a:rPr lang="en-US" baseline="-25000" dirty="0"/>
              <a:t>0</a:t>
            </a:r>
            <a:r>
              <a:rPr lang="en-US" dirty="0"/>
              <a:t>).</a:t>
            </a:r>
          </a:p>
          <a:p>
            <a:pPr marL="0" indent="0">
              <a:buNone/>
            </a:pPr>
            <a:r>
              <a:rPr lang="en-US" dirty="0"/>
              <a:t>• How can we estimate θ</a:t>
            </a:r>
            <a:r>
              <a:rPr lang="en-US" baseline="-25000" dirty="0"/>
              <a:t>0</a:t>
            </a:r>
            <a:r>
              <a:rPr lang="en-US" dirty="0"/>
              <a:t> and θ</a:t>
            </a:r>
            <a:r>
              <a:rPr lang="en-US" baseline="-25000" dirty="0"/>
              <a:t>1</a:t>
            </a:r>
            <a:r>
              <a:rPr lang="en-US" dirty="0"/>
              <a:t>?</a:t>
            </a:r>
          </a:p>
        </p:txBody>
      </p:sp>
    </p:spTree>
    <p:extLst>
      <p:ext uri="{BB962C8B-B14F-4D97-AF65-F5344CB8AC3E}">
        <p14:creationId xmlns:p14="http://schemas.microsoft.com/office/powerpoint/2010/main" val="3458902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a:t>
            </a:r>
          </a:p>
        </p:txBody>
      </p:sp>
      <p:sp>
        <p:nvSpPr>
          <p:cNvPr id="3" name="Content Placeholder 2"/>
          <p:cNvSpPr>
            <a:spLocks noGrp="1"/>
          </p:cNvSpPr>
          <p:nvPr>
            <p:ph idx="1"/>
          </p:nvPr>
        </p:nvSpPr>
        <p:spPr/>
        <p:txBody>
          <a:bodyPr>
            <a:normAutofit/>
          </a:bodyPr>
          <a:lstStyle/>
          <a:p>
            <a:r>
              <a:rPr lang="en-US" dirty="0"/>
              <a:t>The most popular estimation method.</a:t>
            </a:r>
          </a:p>
          <a:p>
            <a:r>
              <a:rPr lang="en-US" dirty="0"/>
              <a:t>Least Squares Criterion: </a:t>
            </a:r>
            <a:br>
              <a:rPr lang="en-US" dirty="0"/>
            </a:br>
            <a:r>
              <a:rPr lang="en-US" dirty="0"/>
              <a:t>“minimize the sum of the squared prediction errors.”</a:t>
            </a:r>
          </a:p>
          <a:p>
            <a:r>
              <a:rPr lang="en-US" dirty="0"/>
              <a:t>Residual Sum of Squares RSS = e</a:t>
            </a:r>
            <a:r>
              <a:rPr lang="en-US" baseline="-25000" dirty="0"/>
              <a:t>1</a:t>
            </a:r>
            <a:r>
              <a:rPr lang="en-US" baseline="30000" dirty="0"/>
              <a:t>2</a:t>
            </a:r>
            <a:r>
              <a:rPr lang="en-US" dirty="0"/>
              <a:t> + e</a:t>
            </a:r>
            <a:r>
              <a:rPr lang="en-US" baseline="-25000" dirty="0"/>
              <a:t>2</a:t>
            </a:r>
            <a:r>
              <a:rPr lang="en-US" baseline="30000" dirty="0"/>
              <a:t>2</a:t>
            </a:r>
            <a:r>
              <a:rPr lang="en-US" dirty="0"/>
              <a:t> + ⋯ . + e</a:t>
            </a:r>
            <a:r>
              <a:rPr lang="en-US" baseline="-25000" dirty="0"/>
              <a:t>n</a:t>
            </a:r>
            <a:r>
              <a:rPr lang="en-US" baseline="30000" dirty="0"/>
              <a:t>2</a:t>
            </a:r>
            <a:endParaRPr lang="en-US" dirty="0"/>
          </a:p>
          <a:p>
            <a:r>
              <a:rPr lang="en-US" dirty="0"/>
              <a:t>find the values θ</a:t>
            </a:r>
            <a:r>
              <a:rPr lang="en-US" baseline="-25000" dirty="0"/>
              <a:t>0</a:t>
            </a:r>
            <a:r>
              <a:rPr lang="en-US" dirty="0"/>
              <a:t> and θ</a:t>
            </a:r>
            <a:r>
              <a:rPr lang="en-US" baseline="-25000" dirty="0"/>
              <a:t>1</a:t>
            </a:r>
            <a:r>
              <a:rPr lang="en-US" dirty="0"/>
              <a:t> </a:t>
            </a:r>
            <a:r>
              <a:rPr lang="en-US" b="1" u="sng" dirty="0"/>
              <a:t>that make the sum of the squared prediction errors the smallest it can be.</a:t>
            </a:r>
          </a:p>
          <a:p>
            <a:r>
              <a:rPr lang="en-US" dirty="0"/>
              <a:t>How? Using the Ordinary least squares (OLS) method</a:t>
            </a:r>
          </a:p>
        </p:txBody>
      </p:sp>
    </p:spTree>
    <p:extLst>
      <p:ext uri="{BB962C8B-B14F-4D97-AF65-F5344CB8AC3E}">
        <p14:creationId xmlns:p14="http://schemas.microsoft.com/office/powerpoint/2010/main" val="2374918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sp>
        <p:nvSpPr>
          <p:cNvPr id="3" name="Content Placeholder 2"/>
          <p:cNvSpPr>
            <a:spLocks noGrp="1"/>
          </p:cNvSpPr>
          <p:nvPr>
            <p:ph idx="1"/>
          </p:nvPr>
        </p:nvSpPr>
        <p:spPr/>
        <p:txBody>
          <a:bodyPr>
            <a:normAutofit/>
          </a:bodyPr>
          <a:lstStyle/>
          <a:p>
            <a:r>
              <a:rPr lang="en-US" dirty="0"/>
              <a:t>One of the generic algorithms used to solve optimization problems</a:t>
            </a:r>
          </a:p>
          <a:p>
            <a:pPr marL="0" indent="0">
              <a:buNone/>
            </a:pPr>
            <a:r>
              <a:rPr lang="en-US" dirty="0"/>
              <a:t>1. Initialize </a:t>
            </a:r>
            <a:r>
              <a:rPr lang="el-GR" dirty="0"/>
              <a:t>θ </a:t>
            </a:r>
            <a:r>
              <a:rPr lang="en-US" dirty="0"/>
              <a:t>randomly.</a:t>
            </a:r>
          </a:p>
          <a:p>
            <a:pPr marL="0" indent="0">
              <a:buNone/>
            </a:pPr>
            <a:r>
              <a:rPr lang="en-US" dirty="0"/>
              <a:t>2. repeatedly update </a:t>
            </a:r>
            <a:r>
              <a:rPr lang="el-GR" dirty="0"/>
              <a:t>θ </a:t>
            </a:r>
            <a:r>
              <a:rPr lang="en-US" dirty="0"/>
              <a:t>based on the gradient</a:t>
            </a:r>
          </a:p>
          <a:p>
            <a:endParaRPr lang="en-US" dirty="0"/>
          </a:p>
          <a:p>
            <a:endParaRPr lang="en-US" dirty="0"/>
          </a:p>
          <a:p>
            <a:r>
              <a:rPr lang="en-US" dirty="0"/>
              <a:t>For a single training case i:</a:t>
            </a:r>
          </a:p>
          <a:p>
            <a:endParaRPr lang="en-US" dirty="0"/>
          </a:p>
        </p:txBody>
      </p:sp>
      <p:pic>
        <p:nvPicPr>
          <p:cNvPr id="4" name="Picture 3"/>
          <p:cNvPicPr>
            <a:picLocks noChangeAspect="1"/>
          </p:cNvPicPr>
          <p:nvPr/>
        </p:nvPicPr>
        <p:blipFill>
          <a:blip r:embed="rId2"/>
          <a:stretch>
            <a:fillRect/>
          </a:stretch>
        </p:blipFill>
        <p:spPr>
          <a:xfrm>
            <a:off x="4000500" y="3948539"/>
            <a:ext cx="2095500" cy="812131"/>
          </a:xfrm>
          <a:prstGeom prst="rect">
            <a:avLst/>
          </a:prstGeom>
        </p:spPr>
      </p:pic>
      <p:pic>
        <p:nvPicPr>
          <p:cNvPr id="5" name="Picture 4"/>
          <p:cNvPicPr>
            <a:picLocks noChangeAspect="1"/>
          </p:cNvPicPr>
          <p:nvPr/>
        </p:nvPicPr>
        <p:blipFill>
          <a:blip r:embed="rId3"/>
          <a:stretch>
            <a:fillRect/>
          </a:stretch>
        </p:blipFill>
        <p:spPr>
          <a:xfrm>
            <a:off x="3692770" y="5491066"/>
            <a:ext cx="2706068" cy="6790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0176" y="3369651"/>
            <a:ext cx="4393223" cy="3294918"/>
          </a:xfrm>
          <a:prstGeom prst="rect">
            <a:avLst/>
          </a:prstGeom>
        </p:spPr>
      </p:pic>
    </p:spTree>
    <p:extLst>
      <p:ext uri="{BB962C8B-B14F-4D97-AF65-F5344CB8AC3E}">
        <p14:creationId xmlns:p14="http://schemas.microsoft.com/office/powerpoint/2010/main" val="983044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pic>
        <p:nvPicPr>
          <p:cNvPr id="4" name="Picture 3"/>
          <p:cNvPicPr>
            <a:picLocks noChangeAspect="1"/>
          </p:cNvPicPr>
          <p:nvPr/>
        </p:nvPicPr>
        <p:blipFill>
          <a:blip r:embed="rId2"/>
          <a:stretch>
            <a:fillRect/>
          </a:stretch>
        </p:blipFill>
        <p:spPr>
          <a:xfrm>
            <a:off x="3692770" y="1823356"/>
            <a:ext cx="3884563" cy="3979566"/>
          </a:xfrm>
          <a:prstGeom prst="rect">
            <a:avLst/>
          </a:prstGeom>
        </p:spPr>
      </p:pic>
    </p:spTree>
    <p:extLst>
      <p:ext uri="{BB962C8B-B14F-4D97-AF65-F5344CB8AC3E}">
        <p14:creationId xmlns:p14="http://schemas.microsoft.com/office/powerpoint/2010/main" val="3500477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Types</a:t>
            </a:r>
          </a:p>
        </p:txBody>
      </p:sp>
      <p:sp>
        <p:nvSpPr>
          <p:cNvPr id="3" name="Content Placeholder 2"/>
          <p:cNvSpPr>
            <a:spLocks noGrp="1"/>
          </p:cNvSpPr>
          <p:nvPr>
            <p:ph idx="1"/>
          </p:nvPr>
        </p:nvSpPr>
        <p:spPr/>
        <p:txBody>
          <a:bodyPr>
            <a:normAutofit fontScale="92500" lnSpcReduction="20000"/>
          </a:bodyPr>
          <a:lstStyle/>
          <a:p>
            <a:r>
              <a:rPr lang="en-US" dirty="0"/>
              <a:t>For all points in the data set</a:t>
            </a:r>
          </a:p>
          <a:p>
            <a:r>
              <a:rPr lang="en-US" dirty="0"/>
              <a:t>Batch update</a:t>
            </a:r>
          </a:p>
          <a:p>
            <a:pPr lvl="1"/>
            <a:r>
              <a:rPr lang="en-US" dirty="0"/>
              <a:t>Sum or average updates across every example , update for all samples.</a:t>
            </a:r>
          </a:p>
          <a:p>
            <a:r>
              <a:rPr lang="en-US" dirty="0"/>
              <a:t>Mini-Batch update</a:t>
            </a:r>
          </a:p>
          <a:p>
            <a:pPr lvl="1"/>
            <a:r>
              <a:rPr lang="en-US" dirty="0"/>
              <a:t>Sum or average updates across n examples, update for n samples.</a:t>
            </a:r>
          </a:p>
          <a:p>
            <a:endParaRPr lang="en-US" dirty="0"/>
          </a:p>
          <a:p>
            <a:pPr lvl="1"/>
            <a:endParaRPr lang="en-US" dirty="0"/>
          </a:p>
          <a:p>
            <a:pPr lvl="1"/>
            <a:endParaRPr lang="en-US" dirty="0"/>
          </a:p>
          <a:p>
            <a:pPr lvl="1"/>
            <a:endParaRPr lang="en-US" dirty="0"/>
          </a:p>
          <a:p>
            <a:endParaRPr lang="en-US" dirty="0"/>
          </a:p>
          <a:p>
            <a:r>
              <a:rPr lang="en-US" dirty="0"/>
              <a:t>Stochastic/online updates: update the parameters for each training	</a:t>
            </a:r>
          </a:p>
          <a:p>
            <a:pPr lvl="1"/>
            <a:r>
              <a:rPr lang="en-US" dirty="0"/>
              <a:t>case in turn, according to its own gradients.</a:t>
            </a:r>
          </a:p>
        </p:txBody>
      </p:sp>
      <p:pic>
        <p:nvPicPr>
          <p:cNvPr id="4" name="Picture 3"/>
          <p:cNvPicPr>
            <a:picLocks noChangeAspect="1"/>
          </p:cNvPicPr>
          <p:nvPr/>
        </p:nvPicPr>
        <p:blipFill rotWithShape="1">
          <a:blip r:embed="rId2"/>
          <a:srcRect t="20648"/>
          <a:stretch/>
        </p:blipFill>
        <p:spPr>
          <a:xfrm>
            <a:off x="2285701" y="3877490"/>
            <a:ext cx="6693832" cy="967072"/>
          </a:xfrm>
          <a:prstGeom prst="rect">
            <a:avLst/>
          </a:prstGeom>
        </p:spPr>
      </p:pic>
    </p:spTree>
    <p:extLst>
      <p:ext uri="{BB962C8B-B14F-4D97-AF65-F5344CB8AC3E}">
        <p14:creationId xmlns:p14="http://schemas.microsoft.com/office/powerpoint/2010/main" val="3814815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ADFEB5-6B85-8DF4-B8BC-19E5997EEA03}"/>
              </a:ext>
            </a:extLst>
          </p:cNvPr>
          <p:cNvSpPr>
            <a:spLocks noGrp="1"/>
          </p:cNvSpPr>
          <p:nvPr>
            <p:ph idx="1"/>
          </p:nvPr>
        </p:nvSpPr>
        <p:spPr>
          <a:xfrm>
            <a:off x="838200" y="617838"/>
            <a:ext cx="10515600" cy="5559125"/>
          </a:xfrm>
        </p:spPr>
        <p:txBody>
          <a:bodyPr/>
          <a:lstStyle/>
          <a:p>
            <a:r>
              <a:rPr lang="en-US" dirty="0"/>
              <a:t>Epoch ?? </a:t>
            </a:r>
            <a:r>
              <a:rPr lang="ar-EG" dirty="0"/>
              <a:t>لفة </a:t>
            </a:r>
            <a:r>
              <a:rPr lang="en-US" dirty="0"/>
              <a:t> </a:t>
            </a:r>
            <a:r>
              <a:rPr lang="ar-EG" dirty="0"/>
              <a:t> دورة كامله </a:t>
            </a:r>
          </a:p>
          <a:p>
            <a:pPr marL="0" indent="0">
              <a:buNone/>
            </a:pPr>
            <a:r>
              <a:rPr lang="en-US" dirty="0"/>
              <a:t>Data size = m </a:t>
            </a:r>
          </a:p>
          <a:p>
            <a:pPr marL="0" indent="0">
              <a:buNone/>
            </a:pPr>
            <a:r>
              <a:rPr lang="en-US" dirty="0"/>
              <a:t>Full batch </a:t>
            </a:r>
            <a:r>
              <a:rPr lang="en-US" dirty="0">
                <a:sym typeface="Wingdings" panose="05000000000000000000" pitchFamily="2" charset="2"/>
              </a:rPr>
              <a:t> 1 step </a:t>
            </a:r>
            <a:endParaRPr lang="en-US" dirty="0"/>
          </a:p>
          <a:p>
            <a:pPr marL="0" indent="0">
              <a:buNone/>
            </a:pPr>
            <a:endParaRPr lang="en-US" dirty="0"/>
          </a:p>
          <a:p>
            <a:pPr marL="0" indent="0">
              <a:buNone/>
            </a:pPr>
            <a:endParaRPr lang="en-US" dirty="0"/>
          </a:p>
          <a:p>
            <a:pPr marL="0" indent="0">
              <a:buNone/>
            </a:pPr>
            <a:r>
              <a:rPr lang="en-US" dirty="0"/>
              <a:t>Mini batch </a:t>
            </a:r>
            <a:r>
              <a:rPr lang="en-US" dirty="0">
                <a:sym typeface="Wingdings" panose="05000000000000000000" pitchFamily="2" charset="2"/>
              </a:rPr>
              <a:t> m/b where b = batch size</a:t>
            </a:r>
            <a:endParaRPr lang="en-US" dirty="0"/>
          </a:p>
          <a:p>
            <a:pPr marL="0" indent="0">
              <a:buNone/>
            </a:pPr>
            <a:endParaRPr lang="en-US" dirty="0"/>
          </a:p>
          <a:p>
            <a:pPr marL="0" indent="0">
              <a:buNone/>
            </a:pPr>
            <a:endParaRPr lang="en-US" dirty="0"/>
          </a:p>
          <a:p>
            <a:pPr marL="0" indent="0">
              <a:buNone/>
            </a:pPr>
            <a:r>
              <a:rPr lang="en-US" dirty="0" err="1"/>
              <a:t>Stochastic</a:t>
            </a:r>
            <a:r>
              <a:rPr lang="en-US" dirty="0" err="1">
                <a:sym typeface="Wingdings" panose="05000000000000000000" pitchFamily="2" charset="2"/>
              </a:rPr>
              <a:t>m</a:t>
            </a:r>
            <a:r>
              <a:rPr lang="en-US" dirty="0">
                <a:sym typeface="Wingdings" panose="05000000000000000000" pitchFamily="2" charset="2"/>
              </a:rPr>
              <a:t> step(iteration) </a:t>
            </a:r>
            <a:endParaRPr lang="en-US" dirty="0"/>
          </a:p>
          <a:p>
            <a:pPr marL="0" indent="0">
              <a:buNone/>
            </a:pPr>
            <a:r>
              <a:rPr lang="en-US" dirty="0"/>
              <a:t>1-1</a:t>
            </a:r>
          </a:p>
        </p:txBody>
      </p:sp>
    </p:spTree>
    <p:extLst>
      <p:ext uri="{BB962C8B-B14F-4D97-AF65-F5344CB8AC3E}">
        <p14:creationId xmlns:p14="http://schemas.microsoft.com/office/powerpoint/2010/main" val="2605302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outlines</a:t>
            </a:r>
          </a:p>
        </p:txBody>
      </p:sp>
      <p:sp>
        <p:nvSpPr>
          <p:cNvPr id="3" name="Content Placeholder 2"/>
          <p:cNvSpPr>
            <a:spLocks noGrp="1"/>
          </p:cNvSpPr>
          <p:nvPr>
            <p:ph idx="1"/>
          </p:nvPr>
        </p:nvSpPr>
        <p:spPr/>
        <p:txBody>
          <a:bodyPr/>
          <a:lstStyle/>
          <a:p>
            <a:endParaRPr lang="en-US" dirty="0"/>
          </a:p>
          <a:p>
            <a:r>
              <a:rPr lang="en-US" dirty="0"/>
              <a:t>Linear Regression</a:t>
            </a:r>
          </a:p>
          <a:p>
            <a:endParaRPr lang="en-US" dirty="0"/>
          </a:p>
          <a:p>
            <a:r>
              <a:rPr lang="en-US" dirty="0"/>
              <a:t>How to assess Regression Models</a:t>
            </a:r>
          </a:p>
        </p:txBody>
      </p:sp>
    </p:spTree>
    <p:extLst>
      <p:ext uri="{BB962C8B-B14F-4D97-AF65-F5344CB8AC3E}">
        <p14:creationId xmlns:p14="http://schemas.microsoft.com/office/powerpoint/2010/main" val="4134477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E3BAD-3792-3A21-5C9A-129CA60BFE48}"/>
              </a:ext>
            </a:extLst>
          </p:cNvPr>
          <p:cNvSpPr>
            <a:spLocks noGrp="1"/>
          </p:cNvSpPr>
          <p:nvPr>
            <p:ph type="title"/>
          </p:nvPr>
        </p:nvSpPr>
        <p:spPr/>
        <p:txBody>
          <a:bodyPr>
            <a:normAutofit fontScale="90000"/>
          </a:bodyPr>
          <a:lstStyle/>
          <a:p>
            <a:r>
              <a:rPr lang="en-US" dirty="0"/>
              <a:t>Epoch?</a:t>
            </a:r>
            <a:br>
              <a:rPr lang="en-US" dirty="0"/>
            </a:br>
            <a:r>
              <a:rPr lang="en-US" dirty="0"/>
              <a:t>Data size  = m </a:t>
            </a:r>
            <a:br>
              <a:rPr lang="en-US" dirty="0"/>
            </a:br>
            <a:endParaRPr lang="en-US" dirty="0"/>
          </a:p>
        </p:txBody>
      </p:sp>
      <p:sp>
        <p:nvSpPr>
          <p:cNvPr id="3" name="Content Placeholder 2">
            <a:extLst>
              <a:ext uri="{FF2B5EF4-FFF2-40B4-BE49-F238E27FC236}">
                <a16:creationId xmlns:a16="http://schemas.microsoft.com/office/drawing/2014/main" id="{ED5EB68F-6B34-E470-3247-9F13B23EE690}"/>
              </a:ext>
            </a:extLst>
          </p:cNvPr>
          <p:cNvSpPr>
            <a:spLocks noGrp="1"/>
          </p:cNvSpPr>
          <p:nvPr>
            <p:ph idx="1"/>
          </p:nvPr>
        </p:nvSpPr>
        <p:spPr/>
        <p:txBody>
          <a:bodyPr/>
          <a:lstStyle/>
          <a:p>
            <a:r>
              <a:rPr lang="en-US" dirty="0"/>
              <a:t>Stochastic:</a:t>
            </a:r>
          </a:p>
          <a:p>
            <a:r>
              <a:rPr lang="en-US" dirty="0"/>
              <a:t>Example by example 1 epoch = m step (iteration)</a:t>
            </a:r>
          </a:p>
          <a:p>
            <a:pPr marL="0" indent="0">
              <a:buNone/>
            </a:pPr>
            <a:endParaRPr lang="en-US" dirty="0"/>
          </a:p>
          <a:p>
            <a:pPr marL="0" indent="0">
              <a:buNone/>
            </a:pPr>
            <a:r>
              <a:rPr lang="en-US" dirty="0"/>
              <a:t>Mini batch : batch size = b </a:t>
            </a:r>
            <a:r>
              <a:rPr lang="en-US" dirty="0">
                <a:sym typeface="Wingdings" panose="05000000000000000000" pitchFamily="2" charset="2"/>
              </a:rPr>
              <a:t>m/b step(iteration)</a:t>
            </a:r>
            <a:endParaRPr lang="en-US" dirty="0"/>
          </a:p>
          <a:p>
            <a:pPr marL="0" indent="0">
              <a:buNone/>
            </a:pPr>
            <a:endParaRPr lang="en-US" dirty="0"/>
          </a:p>
          <a:p>
            <a:pPr marL="0" indent="0">
              <a:buNone/>
            </a:pPr>
            <a:r>
              <a:rPr lang="en-US" dirty="0"/>
              <a:t>Full Batch :</a:t>
            </a:r>
          </a:p>
          <a:p>
            <a:pPr marL="0" indent="0">
              <a:buNone/>
            </a:pPr>
            <a:r>
              <a:rPr lang="en-US" dirty="0"/>
              <a:t>1 epoch </a:t>
            </a:r>
            <a:r>
              <a:rPr lang="en-US" dirty="0">
                <a:sym typeface="Wingdings" panose="05000000000000000000" pitchFamily="2" charset="2"/>
              </a:rPr>
              <a:t> 1 step (iteration)</a:t>
            </a:r>
            <a:endParaRPr lang="en-US" dirty="0"/>
          </a:p>
        </p:txBody>
      </p:sp>
    </p:spTree>
    <p:extLst>
      <p:ext uri="{BB962C8B-B14F-4D97-AF65-F5344CB8AC3E}">
        <p14:creationId xmlns:p14="http://schemas.microsoft.com/office/powerpoint/2010/main" val="3451734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Learning rate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1846" y="1526687"/>
            <a:ext cx="6967995" cy="4645330"/>
          </a:xfrm>
        </p:spPr>
      </p:pic>
    </p:spTree>
    <p:extLst>
      <p:ext uri="{BB962C8B-B14F-4D97-AF65-F5344CB8AC3E}">
        <p14:creationId xmlns:p14="http://schemas.microsoft.com/office/powerpoint/2010/main" val="1225892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9561" y="1421177"/>
            <a:ext cx="6451927" cy="4838945"/>
          </a:xfrm>
        </p:spPr>
      </p:pic>
    </p:spTree>
    <p:extLst>
      <p:ext uri="{BB962C8B-B14F-4D97-AF65-F5344CB8AC3E}">
        <p14:creationId xmlns:p14="http://schemas.microsoft.com/office/powerpoint/2010/main" val="107518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of Linear Regression</a:t>
            </a:r>
          </a:p>
        </p:txBody>
      </p:sp>
      <p:pic>
        <p:nvPicPr>
          <p:cNvPr id="5" name="Content Placeholder 4"/>
          <p:cNvPicPr>
            <a:picLocks noGrp="1" noChangeAspect="1"/>
          </p:cNvPicPr>
          <p:nvPr>
            <p:ph idx="1"/>
          </p:nvPr>
        </p:nvPicPr>
        <p:blipFill>
          <a:blip r:embed="rId2"/>
          <a:stretch>
            <a:fillRect/>
          </a:stretch>
        </p:blipFill>
        <p:spPr>
          <a:xfrm>
            <a:off x="1824298" y="2066010"/>
            <a:ext cx="8069902" cy="3596235"/>
          </a:xfrm>
          <a:prstGeom prst="rect">
            <a:avLst/>
          </a:prstGeom>
        </p:spPr>
      </p:pic>
    </p:spTree>
    <p:extLst>
      <p:ext uri="{BB962C8B-B14F-4D97-AF65-F5344CB8AC3E}">
        <p14:creationId xmlns:p14="http://schemas.microsoft.com/office/powerpoint/2010/main" val="1798506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4000" b="1" dirty="0"/>
          </a:p>
          <a:p>
            <a:pPr marL="0" indent="0" algn="ctr">
              <a:buNone/>
            </a:pPr>
            <a:endParaRPr lang="en-US" sz="4000" b="1" dirty="0"/>
          </a:p>
          <a:p>
            <a:pPr marL="0" indent="0" algn="ctr">
              <a:buNone/>
            </a:pPr>
            <a:r>
              <a:rPr lang="en-US" sz="4000" b="1" dirty="0"/>
              <a:t>What if the data wasn’t linear to begin with?</a:t>
            </a:r>
          </a:p>
        </p:txBody>
      </p:sp>
    </p:spTree>
    <p:extLst>
      <p:ext uri="{BB962C8B-B14F-4D97-AF65-F5344CB8AC3E}">
        <p14:creationId xmlns:p14="http://schemas.microsoft.com/office/powerpoint/2010/main" val="2762393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4278-F3CA-EB3F-4EF4-E48C752E08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95C5F5-FC36-34DD-8EB2-390DF7B6CA36}"/>
              </a:ext>
            </a:extLst>
          </p:cNvPr>
          <p:cNvSpPr>
            <a:spLocks noGrp="1"/>
          </p:cNvSpPr>
          <p:nvPr>
            <p:ph idx="1"/>
          </p:nvPr>
        </p:nvSpPr>
        <p:spPr/>
        <p:txBody>
          <a:bodyPr/>
          <a:lstStyle/>
          <a:p>
            <a:r>
              <a:rPr lang="en-US" dirty="0"/>
              <a:t>Random sampling </a:t>
            </a:r>
          </a:p>
          <a:p>
            <a:r>
              <a:rPr lang="en-US" dirty="0"/>
              <a:t>Data 1000 </a:t>
            </a:r>
            <a:r>
              <a:rPr lang="en-US" dirty="0">
                <a:sym typeface="Wingdings" panose="05000000000000000000" pitchFamily="2" charset="2"/>
              </a:rPr>
              <a:t> </a:t>
            </a:r>
            <a:r>
              <a:rPr lang="en-US">
                <a:sym typeface="Wingdings" panose="05000000000000000000" pitchFamily="2" charset="2"/>
              </a:rPr>
              <a:t>a 500 </a:t>
            </a:r>
            <a:r>
              <a:rPr lang="en-US" dirty="0">
                <a:sym typeface="Wingdings" panose="05000000000000000000" pitchFamily="2" charset="2"/>
              </a:rPr>
              <a:t>, </a:t>
            </a:r>
            <a:r>
              <a:rPr lang="en-US">
                <a:sym typeface="Wingdings" panose="05000000000000000000" pitchFamily="2" charset="2"/>
              </a:rPr>
              <a:t>b 300 , c200</a:t>
            </a:r>
            <a:endParaRPr lang="en-US" dirty="0"/>
          </a:p>
          <a:p>
            <a:r>
              <a:rPr lang="en-US" dirty="0"/>
              <a:t>Test data </a:t>
            </a:r>
            <a:r>
              <a:rPr lang="en-US" dirty="0">
                <a:sym typeface="Wingdings" panose="05000000000000000000" pitchFamily="2" charset="2"/>
              </a:rPr>
              <a:t> 100</a:t>
            </a:r>
            <a:endParaRPr lang="en-US" dirty="0"/>
          </a:p>
          <a:p>
            <a:r>
              <a:rPr lang="en-US" dirty="0"/>
              <a:t>Random </a:t>
            </a:r>
            <a:r>
              <a:rPr lang="en-US" dirty="0">
                <a:sym typeface="Wingdings" panose="05000000000000000000" pitchFamily="2" charset="2"/>
              </a:rPr>
              <a:t>40 a , 40 b , 20 c</a:t>
            </a:r>
            <a:endParaRPr lang="en-US" dirty="0"/>
          </a:p>
          <a:p>
            <a:endParaRPr lang="en-US" dirty="0"/>
          </a:p>
          <a:p>
            <a:r>
              <a:rPr lang="en-US" dirty="0"/>
              <a:t>Stratified </a:t>
            </a:r>
            <a:r>
              <a:rPr lang="en-US" dirty="0">
                <a:sym typeface="Wingdings" panose="05000000000000000000" pitchFamily="2" charset="2"/>
              </a:rPr>
              <a:t></a:t>
            </a:r>
            <a:r>
              <a:rPr lang="en-US" dirty="0"/>
              <a:t>50 a , 30 b , 20 c</a:t>
            </a:r>
          </a:p>
          <a:p>
            <a:endParaRPr lang="en-US" dirty="0"/>
          </a:p>
        </p:txBody>
      </p:sp>
    </p:spTree>
    <p:extLst>
      <p:ext uri="{BB962C8B-B14F-4D97-AF65-F5344CB8AC3E}">
        <p14:creationId xmlns:p14="http://schemas.microsoft.com/office/powerpoint/2010/main" val="456017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pic>
        <p:nvPicPr>
          <p:cNvPr id="4" name="Content Placeholder 3"/>
          <p:cNvPicPr>
            <a:picLocks noGrp="1" noChangeAspect="1"/>
          </p:cNvPicPr>
          <p:nvPr>
            <p:ph idx="1"/>
          </p:nvPr>
        </p:nvPicPr>
        <p:blipFill>
          <a:blip r:embed="rId2"/>
          <a:stretch>
            <a:fillRect/>
          </a:stretch>
        </p:blipFill>
        <p:spPr>
          <a:xfrm>
            <a:off x="2074984" y="1690689"/>
            <a:ext cx="7323931" cy="3628658"/>
          </a:xfrm>
          <a:prstGeom prst="rect">
            <a:avLst/>
          </a:prstGeom>
        </p:spPr>
      </p:pic>
      <p:sp>
        <p:nvSpPr>
          <p:cNvPr id="5" name="Rectangle 4"/>
          <p:cNvSpPr/>
          <p:nvPr/>
        </p:nvSpPr>
        <p:spPr>
          <a:xfrm>
            <a:off x="2074983" y="5655604"/>
            <a:ext cx="8845063" cy="830997"/>
          </a:xfrm>
          <a:prstGeom prst="rect">
            <a:avLst/>
          </a:prstGeom>
        </p:spPr>
        <p:txBody>
          <a:bodyPr wrap="square">
            <a:spAutoFit/>
          </a:bodyPr>
          <a:lstStyle/>
          <a:p>
            <a:pPr marL="285750" indent="-285750">
              <a:buFont typeface="Arial" panose="020B0604020202020204" pitchFamily="34" charset="0"/>
              <a:buChar char="•"/>
            </a:pPr>
            <a:r>
              <a:rPr lang="en-US" sz="2400" dirty="0"/>
              <a:t>As we can see simple linear regression doesn’t fit the data well.</a:t>
            </a:r>
          </a:p>
          <a:p>
            <a:pPr marL="285750" indent="-285750">
              <a:buFont typeface="Arial" panose="020B0604020202020204" pitchFamily="34" charset="0"/>
              <a:buChar char="•"/>
            </a:pPr>
            <a:r>
              <a:rPr lang="en-US" sz="2400" dirty="0"/>
              <a:t>Remember why?</a:t>
            </a:r>
          </a:p>
        </p:txBody>
      </p:sp>
    </p:spTree>
    <p:extLst>
      <p:ext uri="{BB962C8B-B14F-4D97-AF65-F5344CB8AC3E}">
        <p14:creationId xmlns:p14="http://schemas.microsoft.com/office/powerpoint/2010/main" val="1864463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Capacity</a:t>
            </a:r>
          </a:p>
        </p:txBody>
      </p:sp>
      <p:sp>
        <p:nvSpPr>
          <p:cNvPr id="3" name="Content Placeholder 2"/>
          <p:cNvSpPr>
            <a:spLocks noGrp="1"/>
          </p:cNvSpPr>
          <p:nvPr>
            <p:ph idx="1"/>
          </p:nvPr>
        </p:nvSpPr>
        <p:spPr>
          <a:xfrm>
            <a:off x="838200" y="1825624"/>
            <a:ext cx="10515600" cy="4513629"/>
          </a:xfrm>
        </p:spPr>
        <p:txBody>
          <a:bodyPr>
            <a:normAutofit fontScale="92500" lnSpcReduction="10000"/>
          </a:bodyPr>
          <a:lstStyle/>
          <a:p>
            <a:r>
              <a:rPr lang="en-US" dirty="0"/>
              <a:t>A linear regression model (M1) with two parameters (A polynomial of degree one)</a:t>
            </a:r>
          </a:p>
          <a:p>
            <a:endParaRPr lang="en-US" dirty="0"/>
          </a:p>
          <a:p>
            <a:r>
              <a:rPr lang="en-US" dirty="0"/>
              <a:t>The model can fit several functions. For example </a:t>
            </a:r>
            <a:r>
              <a:rPr lang="en-US" b="1" dirty="0"/>
              <a:t>y = 4</a:t>
            </a:r>
            <a:r>
              <a:rPr lang="en-US" dirty="0"/>
              <a:t>; </a:t>
            </a:r>
            <a:r>
              <a:rPr lang="en-US" b="1" dirty="0"/>
              <a:t>y = 2x</a:t>
            </a:r>
            <a:r>
              <a:rPr lang="en-US" dirty="0"/>
              <a:t>; </a:t>
            </a:r>
            <a:r>
              <a:rPr lang="en-US" b="1" dirty="0"/>
              <a:t>y = 3 +1.5x</a:t>
            </a:r>
            <a:r>
              <a:rPr lang="en-US" dirty="0"/>
              <a:t>; </a:t>
            </a:r>
            <a:br>
              <a:rPr lang="en-US" dirty="0"/>
            </a:br>
            <a:r>
              <a:rPr lang="en-US" b="1" dirty="0"/>
              <a:t>y = 0.5 + 0.25x</a:t>
            </a:r>
          </a:p>
          <a:p>
            <a:r>
              <a:rPr lang="en-US" dirty="0"/>
              <a:t>By adding one more parameter and use x</a:t>
            </a:r>
            <a:r>
              <a:rPr lang="en-US" baseline="30000" dirty="0"/>
              <a:t>2</a:t>
            </a:r>
            <a:r>
              <a:rPr lang="en-US" dirty="0"/>
              <a:t> (A polynomial of degree 2)</a:t>
            </a:r>
          </a:p>
          <a:p>
            <a:endParaRPr lang="en-US" dirty="0"/>
          </a:p>
          <a:p>
            <a:r>
              <a:rPr lang="en-US" dirty="0"/>
              <a:t>The model (M2) can fit several more functions that cannot be represented by the first mode. For example </a:t>
            </a:r>
            <a:r>
              <a:rPr lang="en-US" b="1" dirty="0"/>
              <a:t>y = 2x</a:t>
            </a:r>
            <a:r>
              <a:rPr lang="en-US" b="1" baseline="30000" dirty="0"/>
              <a:t>2</a:t>
            </a:r>
            <a:r>
              <a:rPr lang="en-US" b="1" dirty="0"/>
              <a:t> </a:t>
            </a:r>
            <a:r>
              <a:rPr lang="en-US" dirty="0"/>
              <a:t>; </a:t>
            </a:r>
            <a:r>
              <a:rPr lang="en-US" b="1" dirty="0"/>
              <a:t>y = 2 + 1.5x</a:t>
            </a:r>
            <a:r>
              <a:rPr lang="en-US" b="1" baseline="30000" dirty="0"/>
              <a:t>2</a:t>
            </a:r>
            <a:r>
              <a:rPr lang="en-US" dirty="0"/>
              <a:t>; </a:t>
            </a:r>
            <a:r>
              <a:rPr lang="en-US" b="1" dirty="0"/>
              <a:t>y = 0.5x +0.2x</a:t>
            </a:r>
            <a:r>
              <a:rPr lang="en-US" b="1" baseline="30000" dirty="0"/>
              <a:t>2</a:t>
            </a:r>
            <a:endParaRPr lang="en-US" b="1" dirty="0"/>
          </a:p>
          <a:p>
            <a:r>
              <a:rPr lang="en-US" dirty="0"/>
              <a:t>It can also fit all functions of M1.</a:t>
            </a:r>
          </a:p>
          <a:p>
            <a:r>
              <a:rPr lang="en-US" dirty="0"/>
              <a:t>We say that </a:t>
            </a:r>
            <a:r>
              <a:rPr lang="en-US" b="1" u="sng" dirty="0"/>
              <a:t>M2</a:t>
            </a:r>
            <a:r>
              <a:rPr lang="en-US" dirty="0"/>
              <a:t> has </a:t>
            </a:r>
            <a:r>
              <a:rPr lang="en-US" b="1" u="sng" dirty="0"/>
              <a:t>more capacity </a:t>
            </a:r>
            <a:r>
              <a:rPr lang="en-US" dirty="0"/>
              <a:t>than </a:t>
            </a:r>
            <a:r>
              <a:rPr lang="en-US" b="1" u="sng" dirty="0"/>
              <a:t>M1</a:t>
            </a:r>
          </a:p>
        </p:txBody>
      </p:sp>
      <p:pic>
        <p:nvPicPr>
          <p:cNvPr id="4" name="Picture 3"/>
          <p:cNvPicPr>
            <a:picLocks noChangeAspect="1"/>
          </p:cNvPicPr>
          <p:nvPr/>
        </p:nvPicPr>
        <p:blipFill>
          <a:blip r:embed="rId2"/>
          <a:stretch>
            <a:fillRect/>
          </a:stretch>
        </p:blipFill>
        <p:spPr>
          <a:xfrm>
            <a:off x="4484614" y="2432819"/>
            <a:ext cx="1881083" cy="310379"/>
          </a:xfrm>
          <a:prstGeom prst="rect">
            <a:avLst/>
          </a:prstGeom>
        </p:spPr>
      </p:pic>
      <p:pic>
        <p:nvPicPr>
          <p:cNvPr id="5" name="Picture 4"/>
          <p:cNvPicPr>
            <a:picLocks noChangeAspect="1"/>
          </p:cNvPicPr>
          <p:nvPr/>
        </p:nvPicPr>
        <p:blipFill rotWithShape="1">
          <a:blip r:embed="rId3"/>
          <a:srcRect t="48502"/>
          <a:stretch/>
        </p:blipFill>
        <p:spPr>
          <a:xfrm>
            <a:off x="4091578" y="4195032"/>
            <a:ext cx="2839003" cy="386862"/>
          </a:xfrm>
          <a:prstGeom prst="rect">
            <a:avLst/>
          </a:prstGeom>
        </p:spPr>
      </p:pic>
    </p:spTree>
    <p:extLst>
      <p:ext uri="{BB962C8B-B14F-4D97-AF65-F5344CB8AC3E}">
        <p14:creationId xmlns:p14="http://schemas.microsoft.com/office/powerpoint/2010/main" val="2688612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p:txBody>
          <a:bodyPr/>
          <a:lstStyle/>
          <a:p>
            <a:r>
              <a:rPr lang="en-US" dirty="0"/>
              <a:t>Using Linear regression assumes the data is linear (of the first degree)</a:t>
            </a:r>
          </a:p>
          <a:p>
            <a:r>
              <a:rPr lang="en-US" dirty="0"/>
              <a:t>But using the polynomial regression all we need is to figure out the degree of the data to be able to fit a model.</a:t>
            </a:r>
          </a:p>
        </p:txBody>
      </p:sp>
      <p:pic>
        <p:nvPicPr>
          <p:cNvPr id="4" name="Picture 3"/>
          <p:cNvPicPr>
            <a:picLocks noChangeAspect="1"/>
          </p:cNvPicPr>
          <p:nvPr/>
        </p:nvPicPr>
        <p:blipFill>
          <a:blip r:embed="rId2"/>
          <a:stretch>
            <a:fillRect/>
          </a:stretch>
        </p:blipFill>
        <p:spPr>
          <a:xfrm>
            <a:off x="2365130" y="3198194"/>
            <a:ext cx="7112977" cy="3493303"/>
          </a:xfrm>
          <a:prstGeom prst="rect">
            <a:avLst/>
          </a:prstGeom>
        </p:spPr>
      </p:pic>
      <mc:AlternateContent xmlns:mc="http://schemas.openxmlformats.org/markup-compatibility/2006">
        <mc:Choice xmlns:p14="http://schemas.microsoft.com/office/powerpoint/2010/main" Requires="p14">
          <p:contentPart p14:bwMode="auto" r:id="rId3">
            <p14:nvContentPartPr>
              <p14:cNvPr id="25" name="Ink 24">
                <a:extLst>
                  <a:ext uri="{FF2B5EF4-FFF2-40B4-BE49-F238E27FC236}">
                    <a16:creationId xmlns:a16="http://schemas.microsoft.com/office/drawing/2014/main" id="{403D2DEA-DA83-8DE7-8688-7BDE3F43E53B}"/>
                  </a:ext>
                </a:extLst>
              </p14:cNvPr>
              <p14:cNvContentPartPr/>
              <p14:nvPr/>
            </p14:nvContentPartPr>
            <p14:xfrm>
              <a:off x="5749781" y="5541795"/>
              <a:ext cx="360" cy="2160"/>
            </p14:xfrm>
          </p:contentPart>
        </mc:Choice>
        <mc:Fallback>
          <p:pic>
            <p:nvPicPr>
              <p:cNvPr id="25" name="Ink 24">
                <a:extLst>
                  <a:ext uri="{FF2B5EF4-FFF2-40B4-BE49-F238E27FC236}">
                    <a16:creationId xmlns:a16="http://schemas.microsoft.com/office/drawing/2014/main" id="{403D2DEA-DA83-8DE7-8688-7BDE3F43E53B}"/>
                  </a:ext>
                </a:extLst>
              </p:cNvPr>
              <p:cNvPicPr/>
              <p:nvPr/>
            </p:nvPicPr>
            <p:blipFill>
              <a:blip r:embed="rId4"/>
              <a:stretch>
                <a:fillRect/>
              </a:stretch>
            </p:blipFill>
            <p:spPr>
              <a:xfrm>
                <a:off x="5741141" y="5533155"/>
                <a:ext cx="18000" cy="19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7" name="Ink 26">
                <a:extLst>
                  <a:ext uri="{FF2B5EF4-FFF2-40B4-BE49-F238E27FC236}">
                    <a16:creationId xmlns:a16="http://schemas.microsoft.com/office/drawing/2014/main" id="{064E909E-83B6-8D43-6AF1-04D915B6C287}"/>
                  </a:ext>
                </a:extLst>
              </p14:cNvPr>
              <p14:cNvContentPartPr/>
              <p14:nvPr/>
            </p14:nvContentPartPr>
            <p14:xfrm rot="7200000">
              <a:off x="6114014" y="5925919"/>
              <a:ext cx="36534" cy="41752"/>
            </p14:xfrm>
          </p:contentPart>
        </mc:Choice>
        <mc:Fallback>
          <p:pic>
            <p:nvPicPr>
              <p:cNvPr id="27" name="Ink 26">
                <a:extLst>
                  <a:ext uri="{FF2B5EF4-FFF2-40B4-BE49-F238E27FC236}">
                    <a16:creationId xmlns:a16="http://schemas.microsoft.com/office/drawing/2014/main" id="{064E909E-83B6-8D43-6AF1-04D915B6C287}"/>
                  </a:ext>
                </a:extLst>
              </p:cNvPr>
              <p:cNvPicPr/>
              <p:nvPr/>
            </p:nvPicPr>
            <p:blipFill>
              <a:blip r:embed="rId6"/>
              <a:stretch>
                <a:fillRect/>
              </a:stretch>
            </p:blipFill>
            <p:spPr>
              <a:xfrm rot="7200000">
                <a:off x="6105060" y="5916921"/>
                <a:ext cx="54085" cy="5938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9" name="Ink 28">
                <a:extLst>
                  <a:ext uri="{FF2B5EF4-FFF2-40B4-BE49-F238E27FC236}">
                    <a16:creationId xmlns:a16="http://schemas.microsoft.com/office/drawing/2014/main" id="{124099C9-D238-944C-B014-B14D06D1FCB7}"/>
                  </a:ext>
                </a:extLst>
              </p14:cNvPr>
              <p14:cNvContentPartPr/>
              <p14:nvPr/>
            </p14:nvContentPartPr>
            <p14:xfrm>
              <a:off x="6136781" y="5964075"/>
              <a:ext cx="360" cy="64800"/>
            </p14:xfrm>
          </p:contentPart>
        </mc:Choice>
        <mc:Fallback>
          <p:pic>
            <p:nvPicPr>
              <p:cNvPr id="29" name="Ink 28">
                <a:extLst>
                  <a:ext uri="{FF2B5EF4-FFF2-40B4-BE49-F238E27FC236}">
                    <a16:creationId xmlns:a16="http://schemas.microsoft.com/office/drawing/2014/main" id="{124099C9-D238-944C-B014-B14D06D1FCB7}"/>
                  </a:ext>
                </a:extLst>
              </p:cNvPr>
              <p:cNvPicPr/>
              <p:nvPr/>
            </p:nvPicPr>
            <p:blipFill>
              <a:blip r:embed="rId8"/>
              <a:stretch>
                <a:fillRect/>
              </a:stretch>
            </p:blipFill>
            <p:spPr>
              <a:xfrm>
                <a:off x="6128141" y="5955075"/>
                <a:ext cx="18000" cy="82440"/>
              </a:xfrm>
              <a:prstGeom prst="rect">
                <a:avLst/>
              </a:prstGeom>
            </p:spPr>
          </p:pic>
        </mc:Fallback>
      </mc:AlternateContent>
    </p:spTree>
    <p:extLst>
      <p:ext uri="{BB962C8B-B14F-4D97-AF65-F5344CB8AC3E}">
        <p14:creationId xmlns:p14="http://schemas.microsoft.com/office/powerpoint/2010/main" val="294120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4400" b="1" dirty="0"/>
          </a:p>
          <a:p>
            <a:pPr marL="0" indent="0" algn="ctr">
              <a:buNone/>
            </a:pPr>
            <a:r>
              <a:rPr lang="en-US" sz="4400" b="1" dirty="0"/>
              <a:t>Does having more capacity means better performance?</a:t>
            </a:r>
          </a:p>
          <a:p>
            <a:pPr marL="0" indent="0" algn="ctr">
              <a:buNone/>
            </a:pPr>
            <a:r>
              <a:rPr lang="en-US" sz="2400" dirty="0"/>
              <a:t>We can always use high capacity model and hope it fits the right model</a:t>
            </a:r>
          </a:p>
          <a:p>
            <a:pPr marL="0" indent="0" algn="ctr">
              <a:buNone/>
            </a:pPr>
            <a:r>
              <a:rPr lang="en-US" sz="2400" dirty="0"/>
              <a:t>How can we evaluate the performance in that case?</a:t>
            </a:r>
          </a:p>
        </p:txBody>
      </p:sp>
    </p:spTree>
    <p:extLst>
      <p:ext uri="{BB962C8B-B14F-4D97-AF65-F5344CB8AC3E}">
        <p14:creationId xmlns:p14="http://schemas.microsoft.com/office/powerpoint/2010/main" val="98095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p:txBody>
          <a:bodyPr>
            <a:normAutofit lnSpcReduction="10000"/>
          </a:bodyPr>
          <a:lstStyle/>
          <a:p>
            <a:r>
              <a:rPr lang="en-US" dirty="0"/>
              <a:t>Let’s assume the following dataset</a:t>
            </a:r>
          </a:p>
          <a:p>
            <a:endParaRPr lang="en-US" dirty="0"/>
          </a:p>
          <a:p>
            <a:r>
              <a:rPr lang="en-US" dirty="0"/>
              <a:t>Data set</a:t>
            </a:r>
          </a:p>
          <a:p>
            <a:r>
              <a:rPr lang="en-US" dirty="0"/>
              <a:t>n cases </a:t>
            </a:r>
            <a:r>
              <a:rPr lang="en-US" dirty="0" err="1"/>
              <a:t>i</a:t>
            </a:r>
            <a:r>
              <a:rPr lang="en-US" dirty="0"/>
              <a:t>= 1,2,.......n</a:t>
            </a:r>
          </a:p>
          <a:p>
            <a:r>
              <a:rPr lang="en-US" dirty="0"/>
              <a:t>1 target variable (price)</a:t>
            </a:r>
          </a:p>
          <a:p>
            <a:pPr lvl="1"/>
            <a:r>
              <a:rPr lang="en-US" dirty="0" err="1"/>
              <a:t>t</a:t>
            </a:r>
            <a:r>
              <a:rPr lang="en-US" baseline="-25000" dirty="0" err="1"/>
              <a:t>i</a:t>
            </a:r>
            <a:r>
              <a:rPr lang="en-US" dirty="0"/>
              <a:t> , </a:t>
            </a:r>
            <a:r>
              <a:rPr lang="en-US" dirty="0" err="1"/>
              <a:t>i</a:t>
            </a:r>
            <a:r>
              <a:rPr lang="en-US" dirty="0"/>
              <a:t> =1,2,.......n</a:t>
            </a:r>
          </a:p>
          <a:p>
            <a:pPr lvl="1"/>
            <a:r>
              <a:rPr lang="en-US" dirty="0"/>
              <a:t>t</a:t>
            </a:r>
            <a:r>
              <a:rPr lang="en-US" baseline="-25000" dirty="0"/>
              <a:t>1</a:t>
            </a:r>
            <a:r>
              <a:rPr lang="en-US" dirty="0"/>
              <a:t> =290, t</a:t>
            </a:r>
            <a:r>
              <a:rPr lang="en-US" baseline="-25000" dirty="0"/>
              <a:t>2</a:t>
            </a:r>
            <a:r>
              <a:rPr lang="en-US" dirty="0"/>
              <a:t>  =405, t</a:t>
            </a:r>
            <a:r>
              <a:rPr lang="en-US" baseline="-25000" dirty="0"/>
              <a:t>3</a:t>
            </a:r>
            <a:r>
              <a:rPr lang="en-US" dirty="0"/>
              <a:t> =200, ....</a:t>
            </a:r>
          </a:p>
          <a:p>
            <a:r>
              <a:rPr lang="en-US" dirty="0"/>
              <a:t>1 input variable (size)</a:t>
            </a:r>
          </a:p>
          <a:p>
            <a:pPr lvl="1"/>
            <a:r>
              <a:rPr lang="en-US" dirty="0"/>
              <a:t>x</a:t>
            </a:r>
            <a:r>
              <a:rPr lang="en-US" baseline="-25000" dirty="0"/>
              <a:t>i </a:t>
            </a:r>
            <a:r>
              <a:rPr lang="en-US" dirty="0"/>
              <a:t>, </a:t>
            </a:r>
            <a:r>
              <a:rPr lang="en-US" dirty="0" err="1"/>
              <a:t>i</a:t>
            </a:r>
            <a:r>
              <a:rPr lang="en-US" dirty="0"/>
              <a:t> =1,2,.......n</a:t>
            </a:r>
          </a:p>
          <a:p>
            <a:pPr lvl="1"/>
            <a:r>
              <a:rPr lang="en-US" dirty="0"/>
              <a:t>x</a:t>
            </a:r>
            <a:r>
              <a:rPr lang="en-US" baseline="-25000" dirty="0"/>
              <a:t>1</a:t>
            </a:r>
            <a:r>
              <a:rPr lang="en-US" dirty="0"/>
              <a:t> =1320, x</a:t>
            </a:r>
            <a:r>
              <a:rPr lang="en-US" baseline="-25000" dirty="0"/>
              <a:t>2 </a:t>
            </a:r>
            <a:r>
              <a:rPr lang="en-US" dirty="0"/>
              <a:t>=1900, x</a:t>
            </a:r>
            <a:r>
              <a:rPr lang="en-US" baseline="-25000" dirty="0"/>
              <a:t>3 </a:t>
            </a:r>
            <a:r>
              <a:rPr lang="en-US" dirty="0"/>
              <a:t>=900, ....</a:t>
            </a:r>
          </a:p>
        </p:txBody>
      </p:sp>
      <p:pic>
        <p:nvPicPr>
          <p:cNvPr id="4" name="Picture 3"/>
          <p:cNvPicPr>
            <a:picLocks noChangeAspect="1"/>
          </p:cNvPicPr>
          <p:nvPr/>
        </p:nvPicPr>
        <p:blipFill>
          <a:blip r:embed="rId2"/>
          <a:stretch>
            <a:fillRect/>
          </a:stretch>
        </p:blipFill>
        <p:spPr>
          <a:xfrm>
            <a:off x="6650081" y="3188909"/>
            <a:ext cx="4498565" cy="2149445"/>
          </a:xfrm>
          <a:prstGeom prst="rect">
            <a:avLst/>
          </a:prstGeom>
        </p:spPr>
      </p:pic>
    </p:spTree>
    <p:extLst>
      <p:ext uri="{BB962C8B-B14F-4D97-AF65-F5344CB8AC3E}">
        <p14:creationId xmlns:p14="http://schemas.microsoft.com/office/powerpoint/2010/main" val="1445217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Test Split</a:t>
            </a:r>
          </a:p>
        </p:txBody>
      </p:sp>
      <p:sp>
        <p:nvSpPr>
          <p:cNvPr id="3" name="Content Placeholder 2"/>
          <p:cNvSpPr>
            <a:spLocks noGrp="1"/>
          </p:cNvSpPr>
          <p:nvPr>
            <p:ph idx="1"/>
          </p:nvPr>
        </p:nvSpPr>
        <p:spPr/>
        <p:txBody>
          <a:bodyPr/>
          <a:lstStyle/>
          <a:p>
            <a:r>
              <a:rPr lang="en-US" dirty="0"/>
              <a:t>We split the data into two segments:</a:t>
            </a:r>
          </a:p>
          <a:p>
            <a:pPr lvl="1"/>
            <a:r>
              <a:rPr lang="en-US" dirty="0"/>
              <a:t> Training set, used to learn the model parameters. The error calculated using this set is called the training error.</a:t>
            </a:r>
          </a:p>
          <a:p>
            <a:pPr lvl="1"/>
            <a:endParaRPr lang="en-US" dirty="0"/>
          </a:p>
          <a:p>
            <a:pPr lvl="1"/>
            <a:r>
              <a:rPr lang="en-US" dirty="0"/>
              <a:t>Test set, used to assess the generalization of the model (Model’s ability to perform well on unseen data). Why is this important?</a:t>
            </a:r>
          </a:p>
        </p:txBody>
      </p:sp>
    </p:spTree>
    <p:extLst>
      <p:ext uri="{BB962C8B-B14F-4D97-AF65-F5344CB8AC3E}">
        <p14:creationId xmlns:p14="http://schemas.microsoft.com/office/powerpoint/2010/main" val="614757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and </a:t>
            </a:r>
            <a:r>
              <a:rPr lang="en-US" dirty="0" err="1"/>
              <a:t>Underfitting</a:t>
            </a:r>
            <a:endParaRPr lang="en-US" dirty="0"/>
          </a:p>
        </p:txBody>
      </p:sp>
      <p:pic>
        <p:nvPicPr>
          <p:cNvPr id="4" name="Content Placeholder 3"/>
          <p:cNvPicPr>
            <a:picLocks noGrp="1" noChangeAspect="1"/>
          </p:cNvPicPr>
          <p:nvPr>
            <p:ph idx="1"/>
          </p:nvPr>
        </p:nvPicPr>
        <p:blipFill rotWithShape="1">
          <a:blip r:embed="rId2"/>
          <a:srcRect l="558"/>
          <a:stretch/>
        </p:blipFill>
        <p:spPr>
          <a:xfrm>
            <a:off x="1336431" y="1971606"/>
            <a:ext cx="9398976" cy="3986446"/>
          </a:xfrm>
          <a:prstGeom prst="rect">
            <a:avLst/>
          </a:prstGeom>
        </p:spPr>
      </p:pic>
    </p:spTree>
    <p:extLst>
      <p:ext uri="{BB962C8B-B14F-4D97-AF65-F5344CB8AC3E}">
        <p14:creationId xmlns:p14="http://schemas.microsoft.com/office/powerpoint/2010/main" val="1613386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and </a:t>
            </a:r>
            <a:r>
              <a:rPr lang="en-US" dirty="0" err="1"/>
              <a:t>Underfitting</a:t>
            </a:r>
            <a:endParaRPr lang="en-US" dirty="0"/>
          </a:p>
        </p:txBody>
      </p:sp>
      <p:pic>
        <p:nvPicPr>
          <p:cNvPr id="5" name="Content Placeholder 4"/>
          <p:cNvPicPr>
            <a:picLocks noGrp="1" noChangeAspect="1"/>
          </p:cNvPicPr>
          <p:nvPr>
            <p:ph idx="1"/>
          </p:nvPr>
        </p:nvPicPr>
        <p:blipFill>
          <a:blip r:embed="rId2"/>
          <a:stretch>
            <a:fillRect/>
          </a:stretch>
        </p:blipFill>
        <p:spPr>
          <a:xfrm>
            <a:off x="1178169" y="1828799"/>
            <a:ext cx="9548445" cy="4154335"/>
          </a:xfrm>
          <a:prstGeom prst="rect">
            <a:avLst/>
          </a:prstGeom>
        </p:spPr>
      </p:pic>
    </p:spTree>
    <p:extLst>
      <p:ext uri="{BB962C8B-B14F-4D97-AF65-F5344CB8AC3E}">
        <p14:creationId xmlns:p14="http://schemas.microsoft.com/office/powerpoint/2010/main" val="1754384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Bias-Variance trade off</a:t>
            </a:r>
            <a:br>
              <a:rPr lang="en-US" dirty="0"/>
            </a:br>
            <a:r>
              <a:rPr lang="en-US" sz="2400" dirty="0">
                <a:solidFill>
                  <a:srgbClr val="FF0000"/>
                </a:solidFill>
              </a:rPr>
              <a:t>var: </a:t>
            </a:r>
            <a:r>
              <a:rPr lang="en-US" sz="1300" dirty="0"/>
              <a:t>Model with high variance pays a lot of attention to training data and does not generalize on the data which it hasn’t seen before(overfitting)</a:t>
            </a:r>
            <a:br>
              <a:rPr lang="en-US" sz="1300" dirty="0"/>
            </a:br>
            <a:r>
              <a:rPr lang="en-US" sz="2000" dirty="0">
                <a:solidFill>
                  <a:srgbClr val="FF0000"/>
                </a:solidFill>
              </a:rPr>
              <a:t>bias</a:t>
            </a:r>
            <a:r>
              <a:rPr lang="en-US" sz="1300" dirty="0"/>
              <a:t>: Is the diff between avg prediction our model ad the correct value which we trying  to  predict(underfitting) </a:t>
            </a:r>
            <a:endParaRPr lang="en-US" dirty="0"/>
          </a:p>
        </p:txBody>
      </p:sp>
      <p:sp>
        <p:nvSpPr>
          <p:cNvPr id="3" name="Content Placeholder 2"/>
          <p:cNvSpPr>
            <a:spLocks noGrp="1"/>
          </p:cNvSpPr>
          <p:nvPr>
            <p:ph idx="1"/>
          </p:nvPr>
        </p:nvSpPr>
        <p:spPr/>
        <p:txBody>
          <a:bodyPr/>
          <a:lstStyle/>
          <a:p>
            <a:r>
              <a:rPr lang="en-US" dirty="0"/>
              <a:t>Increasing capacity can lead to more Generalization Error</a:t>
            </a:r>
          </a:p>
        </p:txBody>
      </p:sp>
      <p:pic>
        <p:nvPicPr>
          <p:cNvPr id="4" name="Content Placeholder 3"/>
          <p:cNvPicPr>
            <a:picLocks noChangeAspect="1"/>
          </p:cNvPicPr>
          <p:nvPr/>
        </p:nvPicPr>
        <p:blipFill>
          <a:blip r:embed="rId2"/>
          <a:stretch>
            <a:fillRect/>
          </a:stretch>
        </p:blipFill>
        <p:spPr>
          <a:xfrm>
            <a:off x="1888348" y="2405566"/>
            <a:ext cx="7401220" cy="3942480"/>
          </a:xfrm>
          <a:prstGeom prst="rect">
            <a:avLst/>
          </a:prstGeom>
        </p:spPr>
      </p:pic>
    </p:spTree>
    <p:extLst>
      <p:ext uri="{BB962C8B-B14F-4D97-AF65-F5344CB8AC3E}">
        <p14:creationId xmlns:p14="http://schemas.microsoft.com/office/powerpoint/2010/main" val="3870308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we prevent overfitting</a:t>
            </a:r>
          </a:p>
        </p:txBody>
      </p:sp>
      <p:sp>
        <p:nvSpPr>
          <p:cNvPr id="5" name="Content Placeholder 4"/>
          <p:cNvSpPr>
            <a:spLocks noGrp="1"/>
          </p:cNvSpPr>
          <p:nvPr>
            <p:ph idx="1"/>
          </p:nvPr>
        </p:nvSpPr>
        <p:spPr/>
        <p:txBody>
          <a:bodyPr/>
          <a:lstStyle/>
          <a:p>
            <a:r>
              <a:rPr lang="en-US" dirty="0"/>
              <a:t>Best way is to train the model using more data</a:t>
            </a:r>
          </a:p>
          <a:p>
            <a:endParaRPr lang="en-US" dirty="0"/>
          </a:p>
          <a:p>
            <a:r>
              <a:rPr lang="en-US" dirty="0"/>
              <a:t>Sometimes this is difficult. We can also</a:t>
            </a:r>
          </a:p>
          <a:p>
            <a:pPr lvl="1"/>
            <a:r>
              <a:rPr lang="en-US" dirty="0"/>
              <a:t>Reduce model complexity.</a:t>
            </a:r>
          </a:p>
          <a:p>
            <a:pPr lvl="1"/>
            <a:r>
              <a:rPr lang="en-US" dirty="0"/>
              <a:t>Use regularization techniques: </a:t>
            </a:r>
          </a:p>
          <a:p>
            <a:pPr lvl="2"/>
            <a:r>
              <a:rPr lang="en-US" dirty="0"/>
              <a:t>Any modification we make to a learning algorithm that is intended to reduce its generalization/test error, but not its training error.</a:t>
            </a:r>
          </a:p>
        </p:txBody>
      </p:sp>
      <mc:AlternateContent xmlns:mc="http://schemas.openxmlformats.org/markup-compatibility/2006">
        <mc:Choice xmlns:p14="http://schemas.microsoft.com/office/powerpoint/2010/main" xmlns:aink="http://schemas.microsoft.com/office/drawing/2016/ink" Requires="p14 aink">
          <p:contentPart p14:bwMode="auto" r:id="rId2">
            <p14:nvContentPartPr>
              <p14:cNvPr id="3" name="Ink 2">
                <a:extLst>
                  <a:ext uri="{FF2B5EF4-FFF2-40B4-BE49-F238E27FC236}">
                    <a16:creationId xmlns:a16="http://schemas.microsoft.com/office/drawing/2014/main" id="{E1D13DD3-E609-F114-3EBA-F8EB86ACB3F4}"/>
                  </a:ext>
                </a:extLst>
              </p14:cNvPr>
              <p14:cNvContentPartPr/>
              <p14:nvPr/>
            </p14:nvContentPartPr>
            <p14:xfrm>
              <a:off x="1136381" y="3508875"/>
              <a:ext cx="557640" cy="192240"/>
            </p14:xfrm>
          </p:contentPart>
        </mc:Choice>
        <mc:Fallback>
          <p:pic>
            <p:nvPicPr>
              <p:cNvPr id="3" name="Ink 2">
                <a:extLst>
                  <a:ext uri="{FF2B5EF4-FFF2-40B4-BE49-F238E27FC236}">
                    <a16:creationId xmlns:a16="http://schemas.microsoft.com/office/drawing/2014/main" id="{E1D13DD3-E609-F114-3EBA-F8EB86ACB3F4}"/>
                  </a:ext>
                </a:extLst>
              </p:cNvPr>
              <p:cNvPicPr/>
              <p:nvPr/>
            </p:nvPicPr>
            <p:blipFill>
              <a:blip r:embed="rId3"/>
              <a:stretch>
                <a:fillRect/>
              </a:stretch>
            </p:blipFill>
            <p:spPr>
              <a:xfrm>
                <a:off x="1118741" y="3491235"/>
                <a:ext cx="593280" cy="227880"/>
              </a:xfrm>
              <a:prstGeom prst="rect">
                <a:avLst/>
              </a:prstGeom>
            </p:spPr>
          </p:pic>
        </mc:Fallback>
      </mc:AlternateContent>
    </p:spTree>
    <p:extLst>
      <p:ext uri="{BB962C8B-B14F-4D97-AF65-F5344CB8AC3E}">
        <p14:creationId xmlns:p14="http://schemas.microsoft.com/office/powerpoint/2010/main" val="1278181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have a closer look at the previous example</a:t>
            </a:r>
          </a:p>
        </p:txBody>
      </p:sp>
      <p:pic>
        <p:nvPicPr>
          <p:cNvPr id="4" name="Content Placeholder 3"/>
          <p:cNvPicPr>
            <a:picLocks noGrp="1" noChangeAspect="1"/>
          </p:cNvPicPr>
          <p:nvPr>
            <p:ph idx="1"/>
          </p:nvPr>
        </p:nvPicPr>
        <p:blipFill>
          <a:blip r:embed="rId2"/>
          <a:stretch>
            <a:fillRect/>
          </a:stretch>
        </p:blipFill>
        <p:spPr>
          <a:xfrm>
            <a:off x="1111123" y="1802423"/>
            <a:ext cx="9553945" cy="4214326"/>
          </a:xfrm>
          <a:prstGeom prst="rect">
            <a:avLst/>
          </a:prstGeom>
        </p:spPr>
      </p:pic>
    </p:spTree>
    <p:extLst>
      <p:ext uri="{BB962C8B-B14F-4D97-AF65-F5344CB8AC3E}">
        <p14:creationId xmlns:p14="http://schemas.microsoft.com/office/powerpoint/2010/main" val="3689697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DA8BA7-C093-AAB3-E7DE-E3E8A08442E1}"/>
              </a:ext>
            </a:extLst>
          </p:cNvPr>
          <p:cNvSpPr>
            <a:spLocks noGrp="1"/>
          </p:cNvSpPr>
          <p:nvPr>
            <p:ph idx="1"/>
          </p:nvPr>
        </p:nvSpPr>
        <p:spPr>
          <a:xfrm>
            <a:off x="838200" y="436605"/>
            <a:ext cx="10515600" cy="6021860"/>
          </a:xfrm>
        </p:spPr>
        <p:txBody>
          <a:bodyPr/>
          <a:lstStyle/>
          <a:p>
            <a:r>
              <a:rPr lang="en-US" dirty="0"/>
              <a:t>Overfitting (train performance higher than test )(can't generalize)</a:t>
            </a:r>
          </a:p>
          <a:p>
            <a:r>
              <a:rPr lang="en-US" dirty="0"/>
              <a:t>Y = w0 + w1</a:t>
            </a:r>
            <a:r>
              <a:rPr lang="en-US" dirty="0">
                <a:highlight>
                  <a:srgbClr val="FFFF00"/>
                </a:highlight>
              </a:rPr>
              <a:t>x</a:t>
            </a:r>
            <a:r>
              <a:rPr lang="en-US" dirty="0"/>
              <a:t> +w2</a:t>
            </a:r>
            <a:r>
              <a:rPr lang="en-US" dirty="0">
                <a:highlight>
                  <a:srgbClr val="008000"/>
                </a:highlight>
              </a:rPr>
              <a:t>x^2 </a:t>
            </a:r>
            <a:r>
              <a:rPr lang="en-US" dirty="0"/>
              <a:t>+…. + </a:t>
            </a:r>
            <a:r>
              <a:rPr lang="en-US" dirty="0" err="1"/>
              <a:t>wn</a:t>
            </a:r>
            <a:r>
              <a:rPr lang="en-US" dirty="0"/>
              <a:t> </a:t>
            </a:r>
            <a:r>
              <a:rPr lang="en-US" dirty="0" err="1"/>
              <a:t>x^n</a:t>
            </a:r>
            <a:r>
              <a:rPr lang="en-US" dirty="0"/>
              <a:t> </a:t>
            </a:r>
          </a:p>
          <a:p>
            <a:r>
              <a:rPr lang="en-US" dirty="0"/>
              <a:t>Min (MSE = 1/m(pred – act )^2 + </a:t>
            </a:r>
            <a:r>
              <a:rPr lang="en-US" dirty="0">
                <a:highlight>
                  <a:srgbClr val="FF00FF"/>
                </a:highlight>
              </a:rPr>
              <a:t>sum(|</a:t>
            </a:r>
            <a:r>
              <a:rPr lang="en-US" dirty="0" err="1">
                <a:highlight>
                  <a:srgbClr val="FF00FF"/>
                </a:highlight>
              </a:rPr>
              <a:t>wi</a:t>
            </a:r>
            <a:r>
              <a:rPr lang="en-US" dirty="0">
                <a:highlight>
                  <a:srgbClr val="FF00FF"/>
                </a:highlight>
              </a:rPr>
              <a:t>|) </a:t>
            </a:r>
            <a:r>
              <a:rPr lang="en-US" dirty="0"/>
              <a:t>) lasso </a:t>
            </a:r>
          </a:p>
          <a:p>
            <a:r>
              <a:rPr lang="en-US" dirty="0"/>
              <a:t>Min (MSE = 1/m(pred – act )^2 + </a:t>
            </a:r>
            <a:r>
              <a:rPr lang="en-US" dirty="0">
                <a:highlight>
                  <a:srgbClr val="FF00FF"/>
                </a:highlight>
              </a:rPr>
              <a:t>sum ((</a:t>
            </a:r>
            <a:r>
              <a:rPr lang="en-US" dirty="0" err="1">
                <a:highlight>
                  <a:srgbClr val="FF00FF"/>
                </a:highlight>
              </a:rPr>
              <a:t>wi</a:t>
            </a:r>
            <a:r>
              <a:rPr lang="en-US" dirty="0">
                <a:highlight>
                  <a:srgbClr val="FF00FF"/>
                </a:highlight>
              </a:rPr>
              <a:t>)^2) </a:t>
            </a:r>
            <a:r>
              <a:rPr lang="en-US" dirty="0"/>
              <a:t>) ridge </a:t>
            </a:r>
          </a:p>
          <a:p>
            <a:r>
              <a:rPr lang="en-US" dirty="0"/>
              <a:t>Min (MSE = 1/m(pred – act )^2 + r </a:t>
            </a:r>
            <a:r>
              <a:rPr lang="en-US" dirty="0">
                <a:highlight>
                  <a:srgbClr val="FF00FF"/>
                </a:highlight>
              </a:rPr>
              <a:t>sum ((</a:t>
            </a:r>
            <a:r>
              <a:rPr lang="en-US" dirty="0" err="1">
                <a:highlight>
                  <a:srgbClr val="FF00FF"/>
                </a:highlight>
              </a:rPr>
              <a:t>wi</a:t>
            </a:r>
            <a:r>
              <a:rPr lang="en-US" dirty="0">
                <a:highlight>
                  <a:srgbClr val="FF00FF"/>
                </a:highlight>
              </a:rPr>
              <a:t>)^2) </a:t>
            </a:r>
            <a:r>
              <a:rPr lang="en-US" dirty="0"/>
              <a:t>) +(1-r)</a:t>
            </a:r>
            <a:r>
              <a:rPr lang="en-US" dirty="0">
                <a:highlight>
                  <a:srgbClr val="FF00FF"/>
                </a:highlight>
              </a:rPr>
              <a:t> sum(|</a:t>
            </a:r>
            <a:r>
              <a:rPr lang="en-US" dirty="0" err="1">
                <a:highlight>
                  <a:srgbClr val="FF00FF"/>
                </a:highlight>
              </a:rPr>
              <a:t>wi</a:t>
            </a:r>
            <a:r>
              <a:rPr lang="en-US" dirty="0">
                <a:highlight>
                  <a:srgbClr val="FF00FF"/>
                </a:highlight>
              </a:rPr>
              <a:t>|) </a:t>
            </a:r>
            <a:r>
              <a:rPr lang="en-US" dirty="0"/>
              <a:t>) </a:t>
            </a:r>
          </a:p>
        </p:txBody>
      </p:sp>
    </p:spTree>
    <p:extLst>
      <p:ext uri="{BB962C8B-B14F-4D97-AF65-F5344CB8AC3E}">
        <p14:creationId xmlns:p14="http://schemas.microsoft.com/office/powerpoint/2010/main" val="3210082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p:txBody>
          <a:bodyPr/>
          <a:lstStyle/>
          <a:p>
            <a:r>
              <a:rPr lang="en-US" dirty="0"/>
              <a:t>A possible way to avoid overfitting is to add extra terms in the objective function that can be thought as corresponding to a soft constraint on the parameter values.</a:t>
            </a:r>
          </a:p>
          <a:p>
            <a:r>
              <a:rPr lang="en-US" dirty="0"/>
              <a:t>A measure the size of a vector (maps a vector to a non-negative value representing its size).</a:t>
            </a:r>
          </a:p>
          <a:p>
            <a:r>
              <a:rPr lang="en-US" dirty="0" err="1"/>
              <a:t>L</a:t>
            </a:r>
            <a:r>
              <a:rPr lang="en-US" baseline="30000" dirty="0" err="1"/>
              <a:t>p</a:t>
            </a:r>
            <a:r>
              <a:rPr lang="en-US" dirty="0"/>
              <a:t> norm is given by</a:t>
            </a:r>
          </a:p>
        </p:txBody>
      </p:sp>
      <p:pic>
        <p:nvPicPr>
          <p:cNvPr id="4" name="Picture 3"/>
          <p:cNvPicPr>
            <a:picLocks noChangeAspect="1"/>
          </p:cNvPicPr>
          <p:nvPr/>
        </p:nvPicPr>
        <p:blipFill rotWithShape="1">
          <a:blip r:embed="rId2"/>
          <a:srcRect t="7592"/>
          <a:stretch/>
        </p:blipFill>
        <p:spPr>
          <a:xfrm>
            <a:off x="3358662" y="4475284"/>
            <a:ext cx="5773540" cy="1488709"/>
          </a:xfrm>
          <a:prstGeom prst="rect">
            <a:avLst/>
          </a:prstGeom>
        </p:spPr>
      </p:pic>
    </p:spTree>
    <p:extLst>
      <p:ext uri="{BB962C8B-B14F-4D97-AF65-F5344CB8AC3E}">
        <p14:creationId xmlns:p14="http://schemas.microsoft.com/office/powerpoint/2010/main" val="1330000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baseline="30000" dirty="0"/>
              <a:t>1</a:t>
            </a:r>
            <a:r>
              <a:rPr lang="en-US" dirty="0"/>
              <a:t> norm and L</a:t>
            </a:r>
            <a:r>
              <a:rPr lang="en-US" baseline="30000" dirty="0"/>
              <a:t>2</a:t>
            </a:r>
            <a:r>
              <a:rPr lang="en-US" dirty="0"/>
              <a:t> norm </a:t>
            </a:r>
          </a:p>
        </p:txBody>
      </p:sp>
      <p:sp>
        <p:nvSpPr>
          <p:cNvPr id="3" name="Content Placeholder 2"/>
          <p:cNvSpPr>
            <a:spLocks noGrp="1"/>
          </p:cNvSpPr>
          <p:nvPr>
            <p:ph idx="1"/>
          </p:nvPr>
        </p:nvSpPr>
        <p:spPr/>
        <p:txBody>
          <a:bodyPr>
            <a:normAutofit/>
          </a:bodyPr>
          <a:lstStyle/>
          <a:p>
            <a:r>
              <a:rPr lang="en-US" dirty="0"/>
              <a:t>For p=2 (L</a:t>
            </a:r>
            <a:r>
              <a:rPr lang="en-US" baseline="30000" dirty="0"/>
              <a:t>2</a:t>
            </a:r>
            <a:r>
              <a:rPr lang="en-US" dirty="0"/>
              <a:t> norm )</a:t>
            </a:r>
          </a:p>
          <a:p>
            <a:endParaRPr lang="en-US" dirty="0"/>
          </a:p>
          <a:p>
            <a:endParaRPr lang="en-US" dirty="0"/>
          </a:p>
          <a:p>
            <a:r>
              <a:rPr lang="en-US" dirty="0"/>
              <a:t>L</a:t>
            </a:r>
            <a:r>
              <a:rPr lang="en-US" baseline="30000" dirty="0"/>
              <a:t>2</a:t>
            </a:r>
            <a:r>
              <a:rPr lang="en-US" dirty="0"/>
              <a:t> norm is simply the Euclidean distance from the origin to the point identified by x</a:t>
            </a:r>
          </a:p>
          <a:p>
            <a:r>
              <a:rPr lang="en-US" dirty="0"/>
              <a:t>The squared L</a:t>
            </a:r>
            <a:r>
              <a:rPr lang="en-US" baseline="30000" dirty="0"/>
              <a:t>2</a:t>
            </a:r>
            <a:r>
              <a:rPr lang="en-US" dirty="0"/>
              <a:t> ||x||</a:t>
            </a:r>
            <a:r>
              <a:rPr lang="en-US" baseline="-25000" dirty="0"/>
              <a:t>2</a:t>
            </a:r>
            <a:r>
              <a:rPr lang="en-US" baseline="30000" dirty="0"/>
              <a:t>2</a:t>
            </a:r>
            <a:r>
              <a:rPr lang="en-US" dirty="0"/>
              <a:t>  norm is typically more convenient to work with</a:t>
            </a:r>
          </a:p>
          <a:p>
            <a:r>
              <a:rPr lang="en-US" dirty="0"/>
              <a:t>mathematically and computationally than the L</a:t>
            </a:r>
            <a:r>
              <a:rPr lang="en-US" baseline="30000" dirty="0"/>
              <a:t>2</a:t>
            </a:r>
            <a:r>
              <a:rPr lang="en-US" dirty="0"/>
              <a:t> norm itself.</a:t>
            </a:r>
          </a:p>
          <a:p>
            <a:r>
              <a:rPr lang="en-US" dirty="0"/>
              <a:t>For p=1 (L</a:t>
            </a:r>
            <a:r>
              <a:rPr lang="en-US" baseline="30000" dirty="0"/>
              <a:t>1</a:t>
            </a:r>
            <a:r>
              <a:rPr lang="en-US" dirty="0"/>
              <a:t> norm )</a:t>
            </a:r>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4309626" y="2336962"/>
            <a:ext cx="1769716" cy="839586"/>
          </a:xfrm>
          <a:prstGeom prst="rect">
            <a:avLst/>
          </a:prstGeom>
        </p:spPr>
      </p:pic>
      <p:pic>
        <p:nvPicPr>
          <p:cNvPr id="5" name="Picture 4"/>
          <p:cNvPicPr>
            <a:picLocks noChangeAspect="1"/>
          </p:cNvPicPr>
          <p:nvPr/>
        </p:nvPicPr>
        <p:blipFill>
          <a:blip r:embed="rId3"/>
          <a:stretch>
            <a:fillRect/>
          </a:stretch>
        </p:blipFill>
        <p:spPr>
          <a:xfrm>
            <a:off x="4467894" y="5864470"/>
            <a:ext cx="1611448" cy="823830"/>
          </a:xfrm>
          <a:prstGeom prst="rect">
            <a:avLst/>
          </a:prstGeom>
        </p:spPr>
      </p:pic>
    </p:spTree>
    <p:extLst>
      <p:ext uri="{BB962C8B-B14F-4D97-AF65-F5344CB8AC3E}">
        <p14:creationId xmlns:p14="http://schemas.microsoft.com/office/powerpoint/2010/main" val="4215501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norm to constrain parameter values</a:t>
            </a:r>
          </a:p>
        </p:txBody>
      </p:sp>
      <p:sp>
        <p:nvSpPr>
          <p:cNvPr id="3" name="Content Placeholder 2"/>
          <p:cNvSpPr>
            <a:spLocks noGrp="1"/>
          </p:cNvSpPr>
          <p:nvPr>
            <p:ph idx="1"/>
          </p:nvPr>
        </p:nvSpPr>
        <p:spPr/>
        <p:txBody>
          <a:bodyPr/>
          <a:lstStyle/>
          <a:p>
            <a:endParaRPr lang="en-US" dirty="0"/>
          </a:p>
          <a:p>
            <a:r>
              <a:rPr lang="en-US" dirty="0"/>
              <a:t>Basic idea: add a parameter norm penalty Ω(θ) to the objective</a:t>
            </a:r>
          </a:p>
          <a:p>
            <a:r>
              <a:rPr lang="en-US" dirty="0"/>
              <a:t>function J</a:t>
            </a:r>
          </a:p>
          <a:p>
            <a:endParaRPr lang="en-US" dirty="0"/>
          </a:p>
          <a:p>
            <a:r>
              <a:rPr lang="en-US" dirty="0"/>
              <a:t>Where λ ∈ [0, ∞) is a hyper-parameter that weights the relative contribution of the norm penalty term Ω(θ)</a:t>
            </a:r>
          </a:p>
        </p:txBody>
      </p:sp>
      <p:pic>
        <p:nvPicPr>
          <p:cNvPr id="4" name="Picture 3"/>
          <p:cNvPicPr>
            <a:picLocks noChangeAspect="1"/>
          </p:cNvPicPr>
          <p:nvPr/>
        </p:nvPicPr>
        <p:blipFill>
          <a:blip r:embed="rId2"/>
          <a:stretch>
            <a:fillRect/>
          </a:stretch>
        </p:blipFill>
        <p:spPr>
          <a:xfrm>
            <a:off x="3768555" y="2776596"/>
            <a:ext cx="3894948" cy="423803"/>
          </a:xfrm>
          <a:prstGeom prst="rect">
            <a:avLst/>
          </a:prstGeom>
        </p:spPr>
      </p:pic>
    </p:spTree>
    <p:extLst>
      <p:ext uri="{BB962C8B-B14F-4D97-AF65-F5344CB8AC3E}">
        <p14:creationId xmlns:p14="http://schemas.microsoft.com/office/powerpoint/2010/main" val="999781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D2EA4-ECEE-8C5D-D778-0DA2C766D08E}"/>
              </a:ext>
            </a:extLst>
          </p:cNvPr>
          <p:cNvSpPr>
            <a:spLocks noGrp="1"/>
          </p:cNvSpPr>
          <p:nvPr>
            <p:ph idx="1"/>
          </p:nvPr>
        </p:nvSpPr>
        <p:spPr>
          <a:xfrm>
            <a:off x="607463" y="495655"/>
            <a:ext cx="10515600" cy="6362345"/>
          </a:xfrm>
        </p:spPr>
        <p:txBody>
          <a:bodyPr>
            <a:normAutofit/>
          </a:bodyPr>
          <a:lstStyle/>
          <a:p>
            <a:r>
              <a:rPr lang="en-US" dirty="0"/>
              <a:t>Linear reg</a:t>
            </a:r>
          </a:p>
          <a:p>
            <a:r>
              <a:rPr lang="en-US" dirty="0"/>
              <a:t>Y(pred) = ax + b = </a:t>
            </a:r>
            <a:r>
              <a:rPr lang="en-US" dirty="0">
                <a:highlight>
                  <a:srgbClr val="FFFF00"/>
                </a:highlight>
              </a:rPr>
              <a:t>theta0 + theta_1 x</a:t>
            </a:r>
          </a:p>
          <a:p>
            <a:r>
              <a:rPr lang="en-US" dirty="0"/>
              <a:t>Y(actual)</a:t>
            </a:r>
          </a:p>
          <a:p>
            <a:pPr marL="0" indent="0">
              <a:buNone/>
            </a:pPr>
            <a:r>
              <a:rPr lang="en-US" dirty="0" err="1"/>
              <a:t>Y_act</a:t>
            </a:r>
            <a:r>
              <a:rPr lang="en-US" dirty="0"/>
              <a:t> = 10 </a:t>
            </a:r>
          </a:p>
          <a:p>
            <a:pPr marL="0" indent="0">
              <a:buNone/>
            </a:pPr>
            <a:r>
              <a:rPr lang="en-US" dirty="0" err="1"/>
              <a:t>Y_pred</a:t>
            </a:r>
            <a:r>
              <a:rPr lang="en-US" dirty="0"/>
              <a:t> = 8</a:t>
            </a:r>
          </a:p>
          <a:p>
            <a:pPr marL="0" indent="0">
              <a:buNone/>
            </a:pPr>
            <a:r>
              <a:rPr lang="en-US" dirty="0"/>
              <a:t>E = diff = 10-8  = 2</a:t>
            </a:r>
          </a:p>
          <a:p>
            <a:pPr marL="0" indent="0">
              <a:buNone/>
            </a:pPr>
            <a:r>
              <a:rPr lang="en-US" dirty="0"/>
              <a:t>E = 200 – 100 = 100 </a:t>
            </a:r>
          </a:p>
          <a:p>
            <a:pPr marL="0" indent="0">
              <a:buNone/>
            </a:pPr>
            <a:r>
              <a:rPr lang="en-US" dirty="0"/>
              <a:t>Act = [1 2 3 4 5 ]</a:t>
            </a:r>
          </a:p>
          <a:p>
            <a:pPr marL="0" indent="0">
              <a:buNone/>
            </a:pPr>
            <a:r>
              <a:rPr lang="en-US" dirty="0"/>
              <a:t>Pred =  [3 3 3 3 3]</a:t>
            </a:r>
          </a:p>
          <a:p>
            <a:pPr marL="0" indent="0">
              <a:buNone/>
            </a:pPr>
            <a:r>
              <a:rPr lang="en-US" dirty="0">
                <a:highlight>
                  <a:srgbClr val="FFFF00"/>
                </a:highlight>
              </a:rPr>
              <a:t>Diff = e = 1/5(-2 + -1 + 0 + 1 + 2)  cost function / loss function </a:t>
            </a:r>
          </a:p>
          <a:p>
            <a:pPr marL="0" indent="0">
              <a:buNone/>
            </a:pPr>
            <a:r>
              <a:rPr lang="en-US" dirty="0">
                <a:highlight>
                  <a:srgbClr val="FFFF00"/>
                </a:highlight>
              </a:rPr>
              <a:t>MAE = 6/5</a:t>
            </a:r>
          </a:p>
          <a:p>
            <a:pPr marL="0" indent="0">
              <a:buNone/>
            </a:pPr>
            <a:r>
              <a:rPr lang="en-US" dirty="0">
                <a:highlight>
                  <a:srgbClr val="FFFF00"/>
                </a:highlight>
              </a:rPr>
              <a:t>MSE = 4 + 1 + 4 +1 = 10/5 </a:t>
            </a:r>
          </a:p>
          <a:p>
            <a:endParaRPr lang="en-US" dirty="0"/>
          </a:p>
          <a:p>
            <a:endParaRPr lang="en-US" dirty="0"/>
          </a:p>
          <a:p>
            <a:endParaRPr lang="en-US" dirty="0"/>
          </a:p>
          <a:p>
            <a:endParaRPr lang="en-US" dirty="0"/>
          </a:p>
        </p:txBody>
      </p:sp>
      <mc:AlternateContent xmlns:mc="http://schemas.openxmlformats.org/markup-compatibility/2006">
        <mc:Choice xmlns:p14="http://schemas.microsoft.com/office/powerpoint/2010/main" Requires="p14">
          <p:contentPart p14:bwMode="auto" r:id="rId2">
            <p14:nvContentPartPr>
              <p14:cNvPr id="23" name="Ink 22">
                <a:extLst>
                  <a:ext uri="{FF2B5EF4-FFF2-40B4-BE49-F238E27FC236}">
                    <a16:creationId xmlns:a16="http://schemas.microsoft.com/office/drawing/2014/main" id="{D7DFA40E-ADB2-31F2-27FD-DFD6E87EAB69}"/>
                  </a:ext>
                </a:extLst>
              </p14:cNvPr>
              <p14:cNvContentPartPr/>
              <p14:nvPr/>
            </p14:nvContentPartPr>
            <p14:xfrm>
              <a:off x="8096981" y="658395"/>
              <a:ext cx="2199960" cy="2199960"/>
            </p14:xfrm>
          </p:contentPart>
        </mc:Choice>
        <mc:Fallback>
          <p:pic>
            <p:nvPicPr>
              <p:cNvPr id="23" name="Ink 22">
                <a:extLst>
                  <a:ext uri="{FF2B5EF4-FFF2-40B4-BE49-F238E27FC236}">
                    <a16:creationId xmlns:a16="http://schemas.microsoft.com/office/drawing/2014/main" id="{D7DFA40E-ADB2-31F2-27FD-DFD6E87EAB69}"/>
                  </a:ext>
                </a:extLst>
              </p:cNvPr>
              <p:cNvPicPr/>
              <p:nvPr/>
            </p:nvPicPr>
            <p:blipFill>
              <a:blip r:embed="rId3"/>
              <a:stretch>
                <a:fillRect/>
              </a:stretch>
            </p:blipFill>
            <p:spPr>
              <a:xfrm>
                <a:off x="8088341" y="649395"/>
                <a:ext cx="2217600" cy="2217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4" name="Ink 23">
                <a:extLst>
                  <a:ext uri="{FF2B5EF4-FFF2-40B4-BE49-F238E27FC236}">
                    <a16:creationId xmlns:a16="http://schemas.microsoft.com/office/drawing/2014/main" id="{96AD46D7-B191-FA52-7CC5-600817346D75}"/>
                  </a:ext>
                </a:extLst>
              </p14:cNvPr>
              <p14:cNvContentPartPr/>
              <p14:nvPr/>
            </p14:nvContentPartPr>
            <p14:xfrm>
              <a:off x="7379861" y="436275"/>
              <a:ext cx="1929240" cy="1584360"/>
            </p14:xfrm>
          </p:contentPart>
        </mc:Choice>
        <mc:Fallback>
          <p:pic>
            <p:nvPicPr>
              <p:cNvPr id="24" name="Ink 23">
                <a:extLst>
                  <a:ext uri="{FF2B5EF4-FFF2-40B4-BE49-F238E27FC236}">
                    <a16:creationId xmlns:a16="http://schemas.microsoft.com/office/drawing/2014/main" id="{96AD46D7-B191-FA52-7CC5-600817346D75}"/>
                  </a:ext>
                </a:extLst>
              </p:cNvPr>
              <p:cNvPicPr/>
              <p:nvPr/>
            </p:nvPicPr>
            <p:blipFill>
              <a:blip r:embed="rId5"/>
              <a:stretch>
                <a:fillRect/>
              </a:stretch>
            </p:blipFill>
            <p:spPr>
              <a:xfrm>
                <a:off x="7370861" y="427275"/>
                <a:ext cx="1946880" cy="1602000"/>
              </a:xfrm>
              <a:prstGeom prst="rect">
                <a:avLst/>
              </a:prstGeom>
            </p:spPr>
          </p:pic>
        </mc:Fallback>
      </mc:AlternateContent>
      <p:grpSp>
        <p:nvGrpSpPr>
          <p:cNvPr id="35" name="Group 34">
            <a:extLst>
              <a:ext uri="{FF2B5EF4-FFF2-40B4-BE49-F238E27FC236}">
                <a16:creationId xmlns:a16="http://schemas.microsoft.com/office/drawing/2014/main" id="{5C807CC5-C13D-8904-210E-B90E0DE680FE}"/>
              </a:ext>
            </a:extLst>
          </p:cNvPr>
          <p:cNvGrpSpPr/>
          <p:nvPr/>
        </p:nvGrpSpPr>
        <p:grpSpPr>
          <a:xfrm>
            <a:off x="7577861" y="903555"/>
            <a:ext cx="3566880" cy="2617200"/>
            <a:chOff x="7577861" y="903555"/>
            <a:chExt cx="3566880" cy="2617200"/>
          </a:xfrm>
        </p:grpSpPr>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5B1418A-63B2-453F-13A5-6CE8FF55A52B}"/>
                    </a:ext>
                  </a:extLst>
                </p14:cNvPr>
                <p14:cNvContentPartPr/>
                <p14:nvPr/>
              </p14:nvContentPartPr>
              <p14:xfrm>
                <a:off x="7577861" y="903555"/>
                <a:ext cx="400680" cy="257760"/>
              </p14:xfrm>
            </p:contentPart>
          </mc:Choice>
          <mc:Fallback>
            <p:pic>
              <p:nvPicPr>
                <p:cNvPr id="4" name="Ink 3">
                  <a:extLst>
                    <a:ext uri="{FF2B5EF4-FFF2-40B4-BE49-F238E27FC236}">
                      <a16:creationId xmlns:a16="http://schemas.microsoft.com/office/drawing/2014/main" id="{95B1418A-63B2-453F-13A5-6CE8FF55A52B}"/>
                    </a:ext>
                  </a:extLst>
                </p:cNvPr>
                <p:cNvPicPr/>
                <p:nvPr/>
              </p:nvPicPr>
              <p:blipFill>
                <a:blip r:embed="rId7"/>
                <a:stretch>
                  <a:fillRect/>
                </a:stretch>
              </p:blipFill>
              <p:spPr>
                <a:xfrm>
                  <a:off x="7569221" y="894915"/>
                  <a:ext cx="41832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E93311F9-4FA4-47CE-52A1-3AC3B95CB323}"/>
                    </a:ext>
                  </a:extLst>
                </p14:cNvPr>
                <p14:cNvContentPartPr/>
                <p14:nvPr/>
              </p14:nvContentPartPr>
              <p14:xfrm>
                <a:off x="7743101" y="1021275"/>
                <a:ext cx="563760" cy="2499480"/>
              </p14:xfrm>
            </p:contentPart>
          </mc:Choice>
          <mc:Fallback>
            <p:pic>
              <p:nvPicPr>
                <p:cNvPr id="5" name="Ink 4">
                  <a:extLst>
                    <a:ext uri="{FF2B5EF4-FFF2-40B4-BE49-F238E27FC236}">
                      <a16:creationId xmlns:a16="http://schemas.microsoft.com/office/drawing/2014/main" id="{E93311F9-4FA4-47CE-52A1-3AC3B95CB323}"/>
                    </a:ext>
                  </a:extLst>
                </p:cNvPr>
                <p:cNvPicPr/>
                <p:nvPr/>
              </p:nvPicPr>
              <p:blipFill>
                <a:blip r:embed="rId9"/>
                <a:stretch>
                  <a:fillRect/>
                </a:stretch>
              </p:blipFill>
              <p:spPr>
                <a:xfrm>
                  <a:off x="7734461" y="1012275"/>
                  <a:ext cx="581400" cy="2517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FF2685CD-C335-F9C4-84B6-206B9BDE5FBC}"/>
                    </a:ext>
                  </a:extLst>
                </p14:cNvPr>
                <p14:cNvContentPartPr/>
                <p14:nvPr/>
              </p14:nvContentPartPr>
              <p14:xfrm>
                <a:off x="8303621" y="2811195"/>
                <a:ext cx="2668320" cy="648360"/>
              </p14:xfrm>
            </p:contentPart>
          </mc:Choice>
          <mc:Fallback>
            <p:pic>
              <p:nvPicPr>
                <p:cNvPr id="6" name="Ink 5">
                  <a:extLst>
                    <a:ext uri="{FF2B5EF4-FFF2-40B4-BE49-F238E27FC236}">
                      <a16:creationId xmlns:a16="http://schemas.microsoft.com/office/drawing/2014/main" id="{FF2685CD-C335-F9C4-84B6-206B9BDE5FBC}"/>
                    </a:ext>
                  </a:extLst>
                </p:cNvPr>
                <p:cNvPicPr/>
                <p:nvPr/>
              </p:nvPicPr>
              <p:blipFill>
                <a:blip r:embed="rId11"/>
                <a:stretch>
                  <a:fillRect/>
                </a:stretch>
              </p:blipFill>
              <p:spPr>
                <a:xfrm>
                  <a:off x="8294621" y="2802555"/>
                  <a:ext cx="2685960" cy="66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C9CD785C-3B94-A584-CDF5-8345EDB434DF}"/>
                    </a:ext>
                  </a:extLst>
                </p14:cNvPr>
                <p14:cNvContentPartPr/>
                <p14:nvPr/>
              </p14:nvContentPartPr>
              <p14:xfrm>
                <a:off x="10848821" y="2742435"/>
                <a:ext cx="295920" cy="288360"/>
              </p14:xfrm>
            </p:contentPart>
          </mc:Choice>
          <mc:Fallback>
            <p:pic>
              <p:nvPicPr>
                <p:cNvPr id="7" name="Ink 6">
                  <a:extLst>
                    <a:ext uri="{FF2B5EF4-FFF2-40B4-BE49-F238E27FC236}">
                      <a16:creationId xmlns:a16="http://schemas.microsoft.com/office/drawing/2014/main" id="{C9CD785C-3B94-A584-CDF5-8345EDB434DF}"/>
                    </a:ext>
                  </a:extLst>
                </p:cNvPr>
                <p:cNvPicPr/>
                <p:nvPr/>
              </p:nvPicPr>
              <p:blipFill>
                <a:blip r:embed="rId13"/>
                <a:stretch>
                  <a:fillRect/>
                </a:stretch>
              </p:blipFill>
              <p:spPr>
                <a:xfrm>
                  <a:off x="10840181" y="2733795"/>
                  <a:ext cx="313560" cy="30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61C5C295-C5CF-6029-91B4-335C5A575A09}"/>
                    </a:ext>
                  </a:extLst>
                </p14:cNvPr>
                <p14:cNvContentPartPr/>
                <p14:nvPr/>
              </p14:nvContentPartPr>
              <p14:xfrm>
                <a:off x="9168341" y="1173555"/>
                <a:ext cx="249480" cy="189360"/>
              </p14:xfrm>
            </p:contentPart>
          </mc:Choice>
          <mc:Fallback>
            <p:pic>
              <p:nvPicPr>
                <p:cNvPr id="9" name="Ink 8">
                  <a:extLst>
                    <a:ext uri="{FF2B5EF4-FFF2-40B4-BE49-F238E27FC236}">
                      <a16:creationId xmlns:a16="http://schemas.microsoft.com/office/drawing/2014/main" id="{61C5C295-C5CF-6029-91B4-335C5A575A09}"/>
                    </a:ext>
                  </a:extLst>
                </p:cNvPr>
                <p:cNvPicPr/>
                <p:nvPr/>
              </p:nvPicPr>
              <p:blipFill>
                <a:blip r:embed="rId15"/>
                <a:stretch>
                  <a:fillRect/>
                </a:stretch>
              </p:blipFill>
              <p:spPr>
                <a:xfrm>
                  <a:off x="9159341" y="1164915"/>
                  <a:ext cx="2671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 name="Ink 9">
                  <a:extLst>
                    <a:ext uri="{FF2B5EF4-FFF2-40B4-BE49-F238E27FC236}">
                      <a16:creationId xmlns:a16="http://schemas.microsoft.com/office/drawing/2014/main" id="{93D21C1C-B2F4-9F74-19CC-677D5318CE58}"/>
                    </a:ext>
                  </a:extLst>
                </p14:cNvPr>
                <p14:cNvContentPartPr/>
                <p14:nvPr/>
              </p14:nvContentPartPr>
              <p14:xfrm>
                <a:off x="9058901" y="1476315"/>
                <a:ext cx="120240" cy="239040"/>
              </p14:xfrm>
            </p:contentPart>
          </mc:Choice>
          <mc:Fallback>
            <p:pic>
              <p:nvPicPr>
                <p:cNvPr id="10" name="Ink 9">
                  <a:extLst>
                    <a:ext uri="{FF2B5EF4-FFF2-40B4-BE49-F238E27FC236}">
                      <a16:creationId xmlns:a16="http://schemas.microsoft.com/office/drawing/2014/main" id="{93D21C1C-B2F4-9F74-19CC-677D5318CE58}"/>
                    </a:ext>
                  </a:extLst>
                </p:cNvPr>
                <p:cNvPicPr/>
                <p:nvPr/>
              </p:nvPicPr>
              <p:blipFill>
                <a:blip r:embed="rId17"/>
                <a:stretch>
                  <a:fillRect/>
                </a:stretch>
              </p:blipFill>
              <p:spPr>
                <a:xfrm>
                  <a:off x="9050261" y="1467315"/>
                  <a:ext cx="13788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 name="Ink 10">
                  <a:extLst>
                    <a:ext uri="{FF2B5EF4-FFF2-40B4-BE49-F238E27FC236}">
                      <a16:creationId xmlns:a16="http://schemas.microsoft.com/office/drawing/2014/main" id="{E74DFEB8-D4DB-971E-AADF-4995B58E6B0A}"/>
                    </a:ext>
                  </a:extLst>
                </p14:cNvPr>
                <p14:cNvContentPartPr/>
                <p14:nvPr/>
              </p14:nvContentPartPr>
              <p14:xfrm>
                <a:off x="9420701" y="1910835"/>
                <a:ext cx="176400" cy="234000"/>
              </p14:xfrm>
            </p:contentPart>
          </mc:Choice>
          <mc:Fallback>
            <p:pic>
              <p:nvPicPr>
                <p:cNvPr id="11" name="Ink 10">
                  <a:extLst>
                    <a:ext uri="{FF2B5EF4-FFF2-40B4-BE49-F238E27FC236}">
                      <a16:creationId xmlns:a16="http://schemas.microsoft.com/office/drawing/2014/main" id="{E74DFEB8-D4DB-971E-AADF-4995B58E6B0A}"/>
                    </a:ext>
                  </a:extLst>
                </p:cNvPr>
                <p:cNvPicPr/>
                <p:nvPr/>
              </p:nvPicPr>
              <p:blipFill>
                <a:blip r:embed="rId19"/>
                <a:stretch>
                  <a:fillRect/>
                </a:stretch>
              </p:blipFill>
              <p:spPr>
                <a:xfrm>
                  <a:off x="9412061" y="1901835"/>
                  <a:ext cx="19404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 name="Ink 11">
                  <a:extLst>
                    <a:ext uri="{FF2B5EF4-FFF2-40B4-BE49-F238E27FC236}">
                      <a16:creationId xmlns:a16="http://schemas.microsoft.com/office/drawing/2014/main" id="{175D47ED-C688-88D3-18AA-712FA59FFBDC}"/>
                    </a:ext>
                  </a:extLst>
                </p14:cNvPr>
                <p14:cNvContentPartPr/>
                <p14:nvPr/>
              </p14:nvContentPartPr>
              <p14:xfrm>
                <a:off x="9098861" y="2085795"/>
                <a:ext cx="97200" cy="204840"/>
              </p14:xfrm>
            </p:contentPart>
          </mc:Choice>
          <mc:Fallback>
            <p:pic>
              <p:nvPicPr>
                <p:cNvPr id="12" name="Ink 11">
                  <a:extLst>
                    <a:ext uri="{FF2B5EF4-FFF2-40B4-BE49-F238E27FC236}">
                      <a16:creationId xmlns:a16="http://schemas.microsoft.com/office/drawing/2014/main" id="{175D47ED-C688-88D3-18AA-712FA59FFBDC}"/>
                    </a:ext>
                  </a:extLst>
                </p:cNvPr>
                <p:cNvPicPr/>
                <p:nvPr/>
              </p:nvPicPr>
              <p:blipFill>
                <a:blip r:embed="rId21"/>
                <a:stretch>
                  <a:fillRect/>
                </a:stretch>
              </p:blipFill>
              <p:spPr>
                <a:xfrm>
                  <a:off x="9089861" y="2076795"/>
                  <a:ext cx="1148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 name="Ink 12">
                  <a:extLst>
                    <a:ext uri="{FF2B5EF4-FFF2-40B4-BE49-F238E27FC236}">
                      <a16:creationId xmlns:a16="http://schemas.microsoft.com/office/drawing/2014/main" id="{606B8041-C3A6-482B-0CC6-8B89716DA793}"/>
                    </a:ext>
                  </a:extLst>
                </p14:cNvPr>
                <p14:cNvContentPartPr/>
                <p14:nvPr/>
              </p14:nvContentPartPr>
              <p14:xfrm>
                <a:off x="8705741" y="2247435"/>
                <a:ext cx="87480" cy="272880"/>
              </p14:xfrm>
            </p:contentPart>
          </mc:Choice>
          <mc:Fallback>
            <p:pic>
              <p:nvPicPr>
                <p:cNvPr id="13" name="Ink 12">
                  <a:extLst>
                    <a:ext uri="{FF2B5EF4-FFF2-40B4-BE49-F238E27FC236}">
                      <a16:creationId xmlns:a16="http://schemas.microsoft.com/office/drawing/2014/main" id="{606B8041-C3A6-482B-0CC6-8B89716DA793}"/>
                    </a:ext>
                  </a:extLst>
                </p:cNvPr>
                <p:cNvPicPr/>
                <p:nvPr/>
              </p:nvPicPr>
              <p:blipFill>
                <a:blip r:embed="rId23"/>
                <a:stretch>
                  <a:fillRect/>
                </a:stretch>
              </p:blipFill>
              <p:spPr>
                <a:xfrm>
                  <a:off x="8696741" y="2238435"/>
                  <a:ext cx="10512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4" name="Ink 13">
                  <a:extLst>
                    <a:ext uri="{FF2B5EF4-FFF2-40B4-BE49-F238E27FC236}">
                      <a16:creationId xmlns:a16="http://schemas.microsoft.com/office/drawing/2014/main" id="{C94E85F8-93D5-256A-3421-05ED6B003F93}"/>
                    </a:ext>
                  </a:extLst>
                </p14:cNvPr>
                <p14:cNvContentPartPr/>
                <p14:nvPr/>
              </p14:nvContentPartPr>
              <p14:xfrm>
                <a:off x="8796461" y="2026395"/>
                <a:ext cx="70560" cy="177840"/>
              </p14:xfrm>
            </p:contentPart>
          </mc:Choice>
          <mc:Fallback>
            <p:pic>
              <p:nvPicPr>
                <p:cNvPr id="14" name="Ink 13">
                  <a:extLst>
                    <a:ext uri="{FF2B5EF4-FFF2-40B4-BE49-F238E27FC236}">
                      <a16:creationId xmlns:a16="http://schemas.microsoft.com/office/drawing/2014/main" id="{C94E85F8-93D5-256A-3421-05ED6B003F93}"/>
                    </a:ext>
                  </a:extLst>
                </p:cNvPr>
                <p:cNvPicPr/>
                <p:nvPr/>
              </p:nvPicPr>
              <p:blipFill>
                <a:blip r:embed="rId25"/>
                <a:stretch>
                  <a:fillRect/>
                </a:stretch>
              </p:blipFill>
              <p:spPr>
                <a:xfrm>
                  <a:off x="8787821" y="2017395"/>
                  <a:ext cx="8820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 name="Ink 14">
                  <a:extLst>
                    <a:ext uri="{FF2B5EF4-FFF2-40B4-BE49-F238E27FC236}">
                      <a16:creationId xmlns:a16="http://schemas.microsoft.com/office/drawing/2014/main" id="{24E8B657-5FD5-07C9-3033-61BC46A409ED}"/>
                    </a:ext>
                  </a:extLst>
                </p14:cNvPr>
                <p14:cNvContentPartPr/>
                <p14:nvPr/>
              </p14:nvContentPartPr>
              <p14:xfrm>
                <a:off x="8936141" y="2452995"/>
                <a:ext cx="43200" cy="226440"/>
              </p14:xfrm>
            </p:contentPart>
          </mc:Choice>
          <mc:Fallback>
            <p:pic>
              <p:nvPicPr>
                <p:cNvPr id="15" name="Ink 14">
                  <a:extLst>
                    <a:ext uri="{FF2B5EF4-FFF2-40B4-BE49-F238E27FC236}">
                      <a16:creationId xmlns:a16="http://schemas.microsoft.com/office/drawing/2014/main" id="{24E8B657-5FD5-07C9-3033-61BC46A409ED}"/>
                    </a:ext>
                  </a:extLst>
                </p:cNvPr>
                <p:cNvPicPr/>
                <p:nvPr/>
              </p:nvPicPr>
              <p:blipFill>
                <a:blip r:embed="rId27"/>
                <a:stretch>
                  <a:fillRect/>
                </a:stretch>
              </p:blipFill>
              <p:spPr>
                <a:xfrm>
                  <a:off x="8927501" y="2443995"/>
                  <a:ext cx="6084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6" name="Ink 15">
                  <a:extLst>
                    <a:ext uri="{FF2B5EF4-FFF2-40B4-BE49-F238E27FC236}">
                      <a16:creationId xmlns:a16="http://schemas.microsoft.com/office/drawing/2014/main" id="{E7DC4362-2361-D356-B9BB-2FD2070DED91}"/>
                    </a:ext>
                  </a:extLst>
                </p14:cNvPr>
                <p14:cNvContentPartPr/>
                <p14:nvPr/>
              </p14:nvContentPartPr>
              <p14:xfrm>
                <a:off x="9679181" y="1103355"/>
                <a:ext cx="193320" cy="209880"/>
              </p14:xfrm>
            </p:contentPart>
          </mc:Choice>
          <mc:Fallback>
            <p:pic>
              <p:nvPicPr>
                <p:cNvPr id="16" name="Ink 15">
                  <a:extLst>
                    <a:ext uri="{FF2B5EF4-FFF2-40B4-BE49-F238E27FC236}">
                      <a16:creationId xmlns:a16="http://schemas.microsoft.com/office/drawing/2014/main" id="{E7DC4362-2361-D356-B9BB-2FD2070DED91}"/>
                    </a:ext>
                  </a:extLst>
                </p:cNvPr>
                <p:cNvPicPr/>
                <p:nvPr/>
              </p:nvPicPr>
              <p:blipFill>
                <a:blip r:embed="rId29"/>
                <a:stretch>
                  <a:fillRect/>
                </a:stretch>
              </p:blipFill>
              <p:spPr>
                <a:xfrm>
                  <a:off x="9670181" y="1094715"/>
                  <a:ext cx="2109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9E68ABA9-505C-6074-D81A-338406090628}"/>
                    </a:ext>
                  </a:extLst>
                </p14:cNvPr>
                <p14:cNvContentPartPr/>
                <p14:nvPr/>
              </p14:nvContentPartPr>
              <p14:xfrm>
                <a:off x="8500181" y="2651355"/>
                <a:ext cx="141840" cy="182160"/>
              </p14:xfrm>
            </p:contentPart>
          </mc:Choice>
          <mc:Fallback>
            <p:pic>
              <p:nvPicPr>
                <p:cNvPr id="18" name="Ink 17">
                  <a:extLst>
                    <a:ext uri="{FF2B5EF4-FFF2-40B4-BE49-F238E27FC236}">
                      <a16:creationId xmlns:a16="http://schemas.microsoft.com/office/drawing/2014/main" id="{9E68ABA9-505C-6074-D81A-338406090628}"/>
                    </a:ext>
                  </a:extLst>
                </p:cNvPr>
                <p:cNvPicPr/>
                <p:nvPr/>
              </p:nvPicPr>
              <p:blipFill>
                <a:blip r:embed="rId31"/>
                <a:stretch>
                  <a:fillRect/>
                </a:stretch>
              </p:blipFill>
              <p:spPr>
                <a:xfrm>
                  <a:off x="8491181" y="2642715"/>
                  <a:ext cx="1594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D72C01B9-BB0F-DFFD-D722-58E176568172}"/>
                    </a:ext>
                  </a:extLst>
                </p14:cNvPr>
                <p14:cNvContentPartPr/>
                <p14:nvPr/>
              </p14:nvContentPartPr>
              <p14:xfrm>
                <a:off x="8352581" y="2258235"/>
                <a:ext cx="77400" cy="130320"/>
              </p14:xfrm>
            </p:contentPart>
          </mc:Choice>
          <mc:Fallback>
            <p:pic>
              <p:nvPicPr>
                <p:cNvPr id="19" name="Ink 18">
                  <a:extLst>
                    <a:ext uri="{FF2B5EF4-FFF2-40B4-BE49-F238E27FC236}">
                      <a16:creationId xmlns:a16="http://schemas.microsoft.com/office/drawing/2014/main" id="{D72C01B9-BB0F-DFFD-D722-58E176568172}"/>
                    </a:ext>
                  </a:extLst>
                </p:cNvPr>
                <p:cNvPicPr/>
                <p:nvPr/>
              </p:nvPicPr>
              <p:blipFill>
                <a:blip r:embed="rId33"/>
                <a:stretch>
                  <a:fillRect/>
                </a:stretch>
              </p:blipFill>
              <p:spPr>
                <a:xfrm>
                  <a:off x="8343941" y="2249595"/>
                  <a:ext cx="950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FD4B2C05-A314-D774-E9AB-196A64C99606}"/>
                    </a:ext>
                  </a:extLst>
                </p14:cNvPr>
                <p14:cNvContentPartPr/>
                <p14:nvPr/>
              </p14:nvContentPartPr>
              <p14:xfrm>
                <a:off x="10088141" y="1070595"/>
                <a:ext cx="144720" cy="248760"/>
              </p14:xfrm>
            </p:contentPart>
          </mc:Choice>
          <mc:Fallback>
            <p:pic>
              <p:nvPicPr>
                <p:cNvPr id="21" name="Ink 20">
                  <a:extLst>
                    <a:ext uri="{FF2B5EF4-FFF2-40B4-BE49-F238E27FC236}">
                      <a16:creationId xmlns:a16="http://schemas.microsoft.com/office/drawing/2014/main" id="{FD4B2C05-A314-D774-E9AB-196A64C99606}"/>
                    </a:ext>
                  </a:extLst>
                </p:cNvPr>
                <p:cNvPicPr/>
                <p:nvPr/>
              </p:nvPicPr>
              <p:blipFill>
                <a:blip r:embed="rId35"/>
                <a:stretch>
                  <a:fillRect/>
                </a:stretch>
              </p:blipFill>
              <p:spPr>
                <a:xfrm>
                  <a:off x="10079141" y="1061595"/>
                  <a:ext cx="16236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AC57EBC3-DF4D-FB95-C106-CB242F54D137}"/>
                    </a:ext>
                  </a:extLst>
                </p14:cNvPr>
                <p14:cNvContentPartPr/>
                <p14:nvPr/>
              </p14:nvContentPartPr>
              <p14:xfrm>
                <a:off x="8418821" y="2358675"/>
                <a:ext cx="75960" cy="53640"/>
              </p14:xfrm>
            </p:contentPart>
          </mc:Choice>
          <mc:Fallback>
            <p:pic>
              <p:nvPicPr>
                <p:cNvPr id="26" name="Ink 25">
                  <a:extLst>
                    <a:ext uri="{FF2B5EF4-FFF2-40B4-BE49-F238E27FC236}">
                      <a16:creationId xmlns:a16="http://schemas.microsoft.com/office/drawing/2014/main" id="{AC57EBC3-DF4D-FB95-C106-CB242F54D137}"/>
                    </a:ext>
                  </a:extLst>
                </p:cNvPr>
                <p:cNvPicPr/>
                <p:nvPr/>
              </p:nvPicPr>
              <p:blipFill>
                <a:blip r:embed="rId37"/>
                <a:stretch>
                  <a:fillRect/>
                </a:stretch>
              </p:blipFill>
              <p:spPr>
                <a:xfrm>
                  <a:off x="8409821" y="2350035"/>
                  <a:ext cx="936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7EE686CE-1EA2-BCD8-B117-3AB36BC0B2D1}"/>
                    </a:ext>
                  </a:extLst>
                </p14:cNvPr>
                <p14:cNvContentPartPr/>
                <p14:nvPr/>
              </p14:nvContentPartPr>
              <p14:xfrm>
                <a:off x="8443301" y="2363715"/>
                <a:ext cx="83520" cy="60840"/>
              </p14:xfrm>
            </p:contentPart>
          </mc:Choice>
          <mc:Fallback>
            <p:pic>
              <p:nvPicPr>
                <p:cNvPr id="28" name="Ink 27">
                  <a:extLst>
                    <a:ext uri="{FF2B5EF4-FFF2-40B4-BE49-F238E27FC236}">
                      <a16:creationId xmlns:a16="http://schemas.microsoft.com/office/drawing/2014/main" id="{7EE686CE-1EA2-BCD8-B117-3AB36BC0B2D1}"/>
                    </a:ext>
                  </a:extLst>
                </p:cNvPr>
                <p:cNvPicPr/>
                <p:nvPr/>
              </p:nvPicPr>
              <p:blipFill>
                <a:blip r:embed="rId39"/>
                <a:stretch>
                  <a:fillRect/>
                </a:stretch>
              </p:blipFill>
              <p:spPr>
                <a:xfrm>
                  <a:off x="8434661" y="2355075"/>
                  <a:ext cx="10116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824AFD4B-1C19-CA49-3F79-2BE04D4F81BA}"/>
                    </a:ext>
                  </a:extLst>
                </p14:cNvPr>
                <p14:cNvContentPartPr/>
                <p14:nvPr/>
              </p14:nvContentPartPr>
              <p14:xfrm>
                <a:off x="8410541" y="2339235"/>
                <a:ext cx="115560" cy="75240"/>
              </p14:xfrm>
            </p:contentPart>
          </mc:Choice>
          <mc:Fallback>
            <p:pic>
              <p:nvPicPr>
                <p:cNvPr id="29" name="Ink 28">
                  <a:extLst>
                    <a:ext uri="{FF2B5EF4-FFF2-40B4-BE49-F238E27FC236}">
                      <a16:creationId xmlns:a16="http://schemas.microsoft.com/office/drawing/2014/main" id="{824AFD4B-1C19-CA49-3F79-2BE04D4F81BA}"/>
                    </a:ext>
                  </a:extLst>
                </p:cNvPr>
                <p:cNvPicPr/>
                <p:nvPr/>
              </p:nvPicPr>
              <p:blipFill>
                <a:blip r:embed="rId41"/>
                <a:stretch>
                  <a:fillRect/>
                </a:stretch>
              </p:blipFill>
              <p:spPr>
                <a:xfrm>
                  <a:off x="8401901" y="2330235"/>
                  <a:ext cx="13320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4FA7C6C1-6EA6-3850-FDD5-4D92AD59FA72}"/>
                    </a:ext>
                  </a:extLst>
                </p14:cNvPr>
                <p14:cNvContentPartPr/>
                <p14:nvPr/>
              </p14:nvContentPartPr>
              <p14:xfrm>
                <a:off x="8476421" y="2572875"/>
                <a:ext cx="117000" cy="100440"/>
              </p14:xfrm>
            </p:contentPart>
          </mc:Choice>
          <mc:Fallback>
            <p:pic>
              <p:nvPicPr>
                <p:cNvPr id="30" name="Ink 29">
                  <a:extLst>
                    <a:ext uri="{FF2B5EF4-FFF2-40B4-BE49-F238E27FC236}">
                      <a16:creationId xmlns:a16="http://schemas.microsoft.com/office/drawing/2014/main" id="{4FA7C6C1-6EA6-3850-FDD5-4D92AD59FA72}"/>
                    </a:ext>
                  </a:extLst>
                </p:cNvPr>
                <p:cNvPicPr/>
                <p:nvPr/>
              </p:nvPicPr>
              <p:blipFill>
                <a:blip r:embed="rId43"/>
                <a:stretch>
                  <a:fillRect/>
                </a:stretch>
              </p:blipFill>
              <p:spPr>
                <a:xfrm>
                  <a:off x="8467421" y="2563875"/>
                  <a:ext cx="1346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DFCCFA68-AE24-8B19-D764-655724AF454C}"/>
                    </a:ext>
                  </a:extLst>
                </p14:cNvPr>
                <p14:cNvContentPartPr/>
                <p14:nvPr/>
              </p14:nvContentPartPr>
              <p14:xfrm>
                <a:off x="8426741" y="2512395"/>
                <a:ext cx="160920" cy="136080"/>
              </p14:xfrm>
            </p:contentPart>
          </mc:Choice>
          <mc:Fallback>
            <p:pic>
              <p:nvPicPr>
                <p:cNvPr id="31" name="Ink 30">
                  <a:extLst>
                    <a:ext uri="{FF2B5EF4-FFF2-40B4-BE49-F238E27FC236}">
                      <a16:creationId xmlns:a16="http://schemas.microsoft.com/office/drawing/2014/main" id="{DFCCFA68-AE24-8B19-D764-655724AF454C}"/>
                    </a:ext>
                  </a:extLst>
                </p:cNvPr>
                <p:cNvPicPr/>
                <p:nvPr/>
              </p:nvPicPr>
              <p:blipFill>
                <a:blip r:embed="rId45"/>
                <a:stretch>
                  <a:fillRect/>
                </a:stretch>
              </p:blipFill>
              <p:spPr>
                <a:xfrm>
                  <a:off x="8418101" y="2503395"/>
                  <a:ext cx="1785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AE035E62-C894-365D-B4C3-3B53452504F0}"/>
                    </a:ext>
                  </a:extLst>
                </p14:cNvPr>
                <p14:cNvContentPartPr/>
                <p14:nvPr/>
              </p14:nvContentPartPr>
              <p14:xfrm>
                <a:off x="8451581" y="2528955"/>
                <a:ext cx="86040" cy="73440"/>
              </p14:xfrm>
            </p:contentPart>
          </mc:Choice>
          <mc:Fallback>
            <p:pic>
              <p:nvPicPr>
                <p:cNvPr id="32" name="Ink 31">
                  <a:extLst>
                    <a:ext uri="{FF2B5EF4-FFF2-40B4-BE49-F238E27FC236}">
                      <a16:creationId xmlns:a16="http://schemas.microsoft.com/office/drawing/2014/main" id="{AE035E62-C894-365D-B4C3-3B53452504F0}"/>
                    </a:ext>
                  </a:extLst>
                </p:cNvPr>
                <p:cNvPicPr/>
                <p:nvPr/>
              </p:nvPicPr>
              <p:blipFill>
                <a:blip r:embed="rId47"/>
                <a:stretch>
                  <a:fillRect/>
                </a:stretch>
              </p:blipFill>
              <p:spPr>
                <a:xfrm>
                  <a:off x="8442941" y="2519955"/>
                  <a:ext cx="10368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4B897B72-2C5E-7484-2795-AD89265B531F}"/>
                    </a:ext>
                  </a:extLst>
                </p14:cNvPr>
                <p14:cNvContentPartPr/>
                <p14:nvPr/>
              </p14:nvContentPartPr>
              <p14:xfrm>
                <a:off x="8690621" y="2314755"/>
                <a:ext cx="70560" cy="58680"/>
              </p14:xfrm>
            </p:contentPart>
          </mc:Choice>
          <mc:Fallback>
            <p:pic>
              <p:nvPicPr>
                <p:cNvPr id="33" name="Ink 32">
                  <a:extLst>
                    <a:ext uri="{FF2B5EF4-FFF2-40B4-BE49-F238E27FC236}">
                      <a16:creationId xmlns:a16="http://schemas.microsoft.com/office/drawing/2014/main" id="{4B897B72-2C5E-7484-2795-AD89265B531F}"/>
                    </a:ext>
                  </a:extLst>
                </p:cNvPr>
                <p:cNvPicPr/>
                <p:nvPr/>
              </p:nvPicPr>
              <p:blipFill>
                <a:blip r:embed="rId49"/>
                <a:stretch>
                  <a:fillRect/>
                </a:stretch>
              </p:blipFill>
              <p:spPr>
                <a:xfrm>
                  <a:off x="8681621" y="2305755"/>
                  <a:ext cx="8820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2395663C-33A7-05AD-4877-9E74E7C39A4E}"/>
                    </a:ext>
                  </a:extLst>
                </p14:cNvPr>
                <p14:cNvContentPartPr/>
                <p14:nvPr/>
              </p14:nvContentPartPr>
              <p14:xfrm>
                <a:off x="8633021" y="2281635"/>
                <a:ext cx="72000" cy="90000"/>
              </p14:xfrm>
            </p:contentPart>
          </mc:Choice>
          <mc:Fallback>
            <p:pic>
              <p:nvPicPr>
                <p:cNvPr id="34" name="Ink 33">
                  <a:extLst>
                    <a:ext uri="{FF2B5EF4-FFF2-40B4-BE49-F238E27FC236}">
                      <a16:creationId xmlns:a16="http://schemas.microsoft.com/office/drawing/2014/main" id="{2395663C-33A7-05AD-4877-9E74E7C39A4E}"/>
                    </a:ext>
                  </a:extLst>
                </p:cNvPr>
                <p:cNvPicPr/>
                <p:nvPr/>
              </p:nvPicPr>
              <p:blipFill>
                <a:blip r:embed="rId51"/>
                <a:stretch>
                  <a:fillRect/>
                </a:stretch>
              </p:blipFill>
              <p:spPr>
                <a:xfrm>
                  <a:off x="8624021" y="2272635"/>
                  <a:ext cx="89640" cy="10764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52">
            <p14:nvContentPartPr>
              <p14:cNvPr id="36" name="Ink 35">
                <a:extLst>
                  <a:ext uri="{FF2B5EF4-FFF2-40B4-BE49-F238E27FC236}">
                    <a16:creationId xmlns:a16="http://schemas.microsoft.com/office/drawing/2014/main" id="{29E79E57-893B-A203-CD1B-FF7C53EF6B53}"/>
                  </a:ext>
                </a:extLst>
              </p14:cNvPr>
              <p14:cNvContentPartPr/>
              <p14:nvPr/>
            </p14:nvContentPartPr>
            <p14:xfrm>
              <a:off x="9194981" y="1160955"/>
              <a:ext cx="172440" cy="174960"/>
            </p14:xfrm>
          </p:contentPart>
        </mc:Choice>
        <mc:Fallback>
          <p:pic>
            <p:nvPicPr>
              <p:cNvPr id="36" name="Ink 35">
                <a:extLst>
                  <a:ext uri="{FF2B5EF4-FFF2-40B4-BE49-F238E27FC236}">
                    <a16:creationId xmlns:a16="http://schemas.microsoft.com/office/drawing/2014/main" id="{29E79E57-893B-A203-CD1B-FF7C53EF6B53}"/>
                  </a:ext>
                </a:extLst>
              </p:cNvPr>
              <p:cNvPicPr/>
              <p:nvPr/>
            </p:nvPicPr>
            <p:blipFill>
              <a:blip r:embed="rId53"/>
              <a:stretch>
                <a:fillRect/>
              </a:stretch>
            </p:blipFill>
            <p:spPr>
              <a:xfrm>
                <a:off x="9176981" y="1143315"/>
                <a:ext cx="208080" cy="210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4">
            <p14:nvContentPartPr>
              <p14:cNvPr id="37" name="Ink 36">
                <a:extLst>
                  <a:ext uri="{FF2B5EF4-FFF2-40B4-BE49-F238E27FC236}">
                    <a16:creationId xmlns:a16="http://schemas.microsoft.com/office/drawing/2014/main" id="{08A1D203-258C-39EF-41D6-5150001B51E0}"/>
                  </a:ext>
                </a:extLst>
              </p14:cNvPr>
              <p14:cNvContentPartPr/>
              <p14:nvPr/>
            </p14:nvContentPartPr>
            <p14:xfrm>
              <a:off x="7810781" y="1251675"/>
              <a:ext cx="1415520" cy="135360"/>
            </p14:xfrm>
          </p:contentPart>
        </mc:Choice>
        <mc:Fallback>
          <p:pic>
            <p:nvPicPr>
              <p:cNvPr id="37" name="Ink 36">
                <a:extLst>
                  <a:ext uri="{FF2B5EF4-FFF2-40B4-BE49-F238E27FC236}">
                    <a16:creationId xmlns:a16="http://schemas.microsoft.com/office/drawing/2014/main" id="{08A1D203-258C-39EF-41D6-5150001B51E0}"/>
                  </a:ext>
                </a:extLst>
              </p:cNvPr>
              <p:cNvPicPr/>
              <p:nvPr/>
            </p:nvPicPr>
            <p:blipFill>
              <a:blip r:embed="rId55"/>
              <a:stretch>
                <a:fillRect/>
              </a:stretch>
            </p:blipFill>
            <p:spPr>
              <a:xfrm>
                <a:off x="7793141" y="1233675"/>
                <a:ext cx="1451160" cy="171000"/>
              </a:xfrm>
              <a:prstGeom prst="rect">
                <a:avLst/>
              </a:prstGeom>
            </p:spPr>
          </p:pic>
        </mc:Fallback>
      </mc:AlternateContent>
      <p:grpSp>
        <p:nvGrpSpPr>
          <p:cNvPr id="53" name="Group 52">
            <a:extLst>
              <a:ext uri="{FF2B5EF4-FFF2-40B4-BE49-F238E27FC236}">
                <a16:creationId xmlns:a16="http://schemas.microsoft.com/office/drawing/2014/main" id="{9AFB8AF6-632D-1655-7C81-175353D9570D}"/>
              </a:ext>
            </a:extLst>
          </p:cNvPr>
          <p:cNvGrpSpPr/>
          <p:nvPr/>
        </p:nvGrpSpPr>
        <p:grpSpPr>
          <a:xfrm>
            <a:off x="6779381" y="257715"/>
            <a:ext cx="2905920" cy="3038760"/>
            <a:chOff x="6779381" y="257715"/>
            <a:chExt cx="2905920" cy="3038760"/>
          </a:xfrm>
        </p:grpSpPr>
        <mc:AlternateContent xmlns:mc="http://schemas.openxmlformats.org/markup-compatibility/2006">
          <mc:Choice xmlns:p14="http://schemas.microsoft.com/office/powerpoint/2010/main" xmlns:aink="http://schemas.microsoft.com/office/drawing/2016/ink" Requires="p14 aink">
            <p:contentPart p14:bwMode="auto" r:id="rId56">
              <p14:nvContentPartPr>
                <p14:cNvPr id="38" name="Ink 37">
                  <a:extLst>
                    <a:ext uri="{FF2B5EF4-FFF2-40B4-BE49-F238E27FC236}">
                      <a16:creationId xmlns:a16="http://schemas.microsoft.com/office/drawing/2014/main" id="{7C09C7E0-606A-CCD2-1FEF-CE1571E1C473}"/>
                    </a:ext>
                  </a:extLst>
                </p14:cNvPr>
                <p14:cNvContentPartPr/>
                <p14:nvPr/>
              </p14:nvContentPartPr>
              <p14:xfrm>
                <a:off x="9357701" y="1326195"/>
                <a:ext cx="327600" cy="1970280"/>
              </p14:xfrm>
            </p:contentPart>
          </mc:Choice>
          <mc:Fallback>
            <p:pic>
              <p:nvPicPr>
                <p:cNvPr id="38" name="Ink 37">
                  <a:extLst>
                    <a:ext uri="{FF2B5EF4-FFF2-40B4-BE49-F238E27FC236}">
                      <a16:creationId xmlns:a16="http://schemas.microsoft.com/office/drawing/2014/main" id="{7C09C7E0-606A-CCD2-1FEF-CE1571E1C473}"/>
                    </a:ext>
                  </a:extLst>
                </p:cNvPr>
                <p:cNvPicPr/>
                <p:nvPr/>
              </p:nvPicPr>
              <p:blipFill>
                <a:blip r:embed="rId57"/>
                <a:stretch>
                  <a:fillRect/>
                </a:stretch>
              </p:blipFill>
              <p:spPr>
                <a:xfrm>
                  <a:off x="9340061" y="1308195"/>
                  <a:ext cx="363240" cy="200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8">
              <p14:nvContentPartPr>
                <p14:cNvPr id="39" name="Ink 38">
                  <a:extLst>
                    <a:ext uri="{FF2B5EF4-FFF2-40B4-BE49-F238E27FC236}">
                      <a16:creationId xmlns:a16="http://schemas.microsoft.com/office/drawing/2014/main" id="{E024D08F-13C5-F3B6-E881-61BB493EECBD}"/>
                    </a:ext>
                  </a:extLst>
                </p14:cNvPr>
                <p14:cNvContentPartPr/>
                <p14:nvPr/>
              </p14:nvContentPartPr>
              <p14:xfrm>
                <a:off x="9357701" y="1536075"/>
                <a:ext cx="50760" cy="79920"/>
              </p14:xfrm>
            </p:contentPart>
          </mc:Choice>
          <mc:Fallback>
            <p:pic>
              <p:nvPicPr>
                <p:cNvPr id="39" name="Ink 38">
                  <a:extLst>
                    <a:ext uri="{FF2B5EF4-FFF2-40B4-BE49-F238E27FC236}">
                      <a16:creationId xmlns:a16="http://schemas.microsoft.com/office/drawing/2014/main" id="{E024D08F-13C5-F3B6-E881-61BB493EECBD}"/>
                    </a:ext>
                  </a:extLst>
                </p:cNvPr>
                <p:cNvPicPr/>
                <p:nvPr/>
              </p:nvPicPr>
              <p:blipFill>
                <a:blip r:embed="rId59"/>
                <a:stretch>
                  <a:fillRect/>
                </a:stretch>
              </p:blipFill>
              <p:spPr>
                <a:xfrm>
                  <a:off x="9339701" y="1518075"/>
                  <a:ext cx="86400" cy="1155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0">
              <p14:nvContentPartPr>
                <p14:cNvPr id="40" name="Ink 39">
                  <a:extLst>
                    <a:ext uri="{FF2B5EF4-FFF2-40B4-BE49-F238E27FC236}">
                      <a16:creationId xmlns:a16="http://schemas.microsoft.com/office/drawing/2014/main" id="{2A653A4B-9707-A0CC-32CD-8A07E9856318}"/>
                    </a:ext>
                  </a:extLst>
                </p14:cNvPr>
                <p14:cNvContentPartPr/>
                <p14:nvPr/>
              </p14:nvContentPartPr>
              <p14:xfrm>
                <a:off x="7868021" y="1573155"/>
                <a:ext cx="1506600" cy="207360"/>
              </p14:xfrm>
            </p:contentPart>
          </mc:Choice>
          <mc:Fallback>
            <p:pic>
              <p:nvPicPr>
                <p:cNvPr id="40" name="Ink 39">
                  <a:extLst>
                    <a:ext uri="{FF2B5EF4-FFF2-40B4-BE49-F238E27FC236}">
                      <a16:creationId xmlns:a16="http://schemas.microsoft.com/office/drawing/2014/main" id="{2A653A4B-9707-A0CC-32CD-8A07E9856318}"/>
                    </a:ext>
                  </a:extLst>
                </p:cNvPr>
                <p:cNvPicPr/>
                <p:nvPr/>
              </p:nvPicPr>
              <p:blipFill>
                <a:blip r:embed="rId61"/>
                <a:stretch>
                  <a:fillRect/>
                </a:stretch>
              </p:blipFill>
              <p:spPr>
                <a:xfrm>
                  <a:off x="7850021" y="1555155"/>
                  <a:ext cx="1542240" cy="24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2">
              <p14:nvContentPartPr>
                <p14:cNvPr id="41" name="Ink 40">
                  <a:extLst>
                    <a:ext uri="{FF2B5EF4-FFF2-40B4-BE49-F238E27FC236}">
                      <a16:creationId xmlns:a16="http://schemas.microsoft.com/office/drawing/2014/main" id="{4EF0AE73-A7F4-D8F4-62E8-83E455BC652C}"/>
                    </a:ext>
                  </a:extLst>
                </p14:cNvPr>
                <p14:cNvContentPartPr/>
                <p14:nvPr/>
              </p14:nvContentPartPr>
              <p14:xfrm>
                <a:off x="7478861" y="1391715"/>
                <a:ext cx="299880" cy="545040"/>
              </p14:xfrm>
            </p:contentPart>
          </mc:Choice>
          <mc:Fallback>
            <p:pic>
              <p:nvPicPr>
                <p:cNvPr id="41" name="Ink 40">
                  <a:extLst>
                    <a:ext uri="{FF2B5EF4-FFF2-40B4-BE49-F238E27FC236}">
                      <a16:creationId xmlns:a16="http://schemas.microsoft.com/office/drawing/2014/main" id="{4EF0AE73-A7F4-D8F4-62E8-83E455BC652C}"/>
                    </a:ext>
                  </a:extLst>
                </p:cNvPr>
                <p:cNvPicPr/>
                <p:nvPr/>
              </p:nvPicPr>
              <p:blipFill>
                <a:blip r:embed="rId63"/>
                <a:stretch>
                  <a:fillRect/>
                </a:stretch>
              </p:blipFill>
              <p:spPr>
                <a:xfrm>
                  <a:off x="7460861" y="1374075"/>
                  <a:ext cx="335520" cy="580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4">
              <p14:nvContentPartPr>
                <p14:cNvPr id="43" name="Ink 42">
                  <a:extLst>
                    <a:ext uri="{FF2B5EF4-FFF2-40B4-BE49-F238E27FC236}">
                      <a16:creationId xmlns:a16="http://schemas.microsoft.com/office/drawing/2014/main" id="{0B1353D6-93E3-4EC6-6FCD-8759C3C49755}"/>
                    </a:ext>
                  </a:extLst>
                </p14:cNvPr>
                <p14:cNvContentPartPr/>
                <p14:nvPr/>
              </p14:nvContentPartPr>
              <p14:xfrm>
                <a:off x="6779381" y="1441395"/>
                <a:ext cx="312120" cy="109440"/>
              </p14:xfrm>
            </p:contentPart>
          </mc:Choice>
          <mc:Fallback>
            <p:pic>
              <p:nvPicPr>
                <p:cNvPr id="43" name="Ink 42">
                  <a:extLst>
                    <a:ext uri="{FF2B5EF4-FFF2-40B4-BE49-F238E27FC236}">
                      <a16:creationId xmlns:a16="http://schemas.microsoft.com/office/drawing/2014/main" id="{0B1353D6-93E3-4EC6-6FCD-8759C3C49755}"/>
                    </a:ext>
                  </a:extLst>
                </p:cNvPr>
                <p:cNvPicPr/>
                <p:nvPr/>
              </p:nvPicPr>
              <p:blipFill>
                <a:blip r:embed="rId65"/>
                <a:stretch>
                  <a:fillRect/>
                </a:stretch>
              </p:blipFill>
              <p:spPr>
                <a:xfrm>
                  <a:off x="6761741" y="1423395"/>
                  <a:ext cx="347760" cy="145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6">
              <p14:nvContentPartPr>
                <p14:cNvPr id="44" name="Ink 43">
                  <a:extLst>
                    <a:ext uri="{FF2B5EF4-FFF2-40B4-BE49-F238E27FC236}">
                      <a16:creationId xmlns:a16="http://schemas.microsoft.com/office/drawing/2014/main" id="{6B0114A2-C28F-BF9D-5B11-9ED28ABF4610}"/>
                    </a:ext>
                  </a:extLst>
                </p14:cNvPr>
                <p14:cNvContentPartPr/>
                <p14:nvPr/>
              </p14:nvContentPartPr>
              <p14:xfrm>
                <a:off x="7026701" y="1309635"/>
                <a:ext cx="387360" cy="183240"/>
              </p14:xfrm>
            </p:contentPart>
          </mc:Choice>
          <mc:Fallback>
            <p:pic>
              <p:nvPicPr>
                <p:cNvPr id="44" name="Ink 43">
                  <a:extLst>
                    <a:ext uri="{FF2B5EF4-FFF2-40B4-BE49-F238E27FC236}">
                      <a16:creationId xmlns:a16="http://schemas.microsoft.com/office/drawing/2014/main" id="{6B0114A2-C28F-BF9D-5B11-9ED28ABF4610}"/>
                    </a:ext>
                  </a:extLst>
                </p:cNvPr>
                <p:cNvPicPr/>
                <p:nvPr/>
              </p:nvPicPr>
              <p:blipFill>
                <a:blip r:embed="rId67"/>
                <a:stretch>
                  <a:fillRect/>
                </a:stretch>
              </p:blipFill>
              <p:spPr>
                <a:xfrm>
                  <a:off x="7009061" y="1291635"/>
                  <a:ext cx="423000" cy="218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8">
              <p14:nvContentPartPr>
                <p14:cNvPr id="45" name="Ink 44">
                  <a:extLst>
                    <a:ext uri="{FF2B5EF4-FFF2-40B4-BE49-F238E27FC236}">
                      <a16:creationId xmlns:a16="http://schemas.microsoft.com/office/drawing/2014/main" id="{3084971B-E300-1120-9033-568832BFE603}"/>
                    </a:ext>
                  </a:extLst>
                </p14:cNvPr>
                <p14:cNvContentPartPr/>
                <p14:nvPr/>
              </p14:nvContentPartPr>
              <p14:xfrm>
                <a:off x="7193741" y="1259955"/>
                <a:ext cx="162720" cy="42480"/>
              </p14:xfrm>
            </p:contentPart>
          </mc:Choice>
          <mc:Fallback>
            <p:pic>
              <p:nvPicPr>
                <p:cNvPr id="45" name="Ink 44">
                  <a:extLst>
                    <a:ext uri="{FF2B5EF4-FFF2-40B4-BE49-F238E27FC236}">
                      <a16:creationId xmlns:a16="http://schemas.microsoft.com/office/drawing/2014/main" id="{3084971B-E300-1120-9033-568832BFE603}"/>
                    </a:ext>
                  </a:extLst>
                </p:cNvPr>
                <p:cNvPicPr/>
                <p:nvPr/>
              </p:nvPicPr>
              <p:blipFill>
                <a:blip r:embed="rId69"/>
                <a:stretch>
                  <a:fillRect/>
                </a:stretch>
              </p:blipFill>
              <p:spPr>
                <a:xfrm>
                  <a:off x="7176101" y="1242315"/>
                  <a:ext cx="198360" cy="7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0">
              <p14:nvContentPartPr>
                <p14:cNvPr id="46" name="Ink 45">
                  <a:extLst>
                    <a:ext uri="{FF2B5EF4-FFF2-40B4-BE49-F238E27FC236}">
                      <a16:creationId xmlns:a16="http://schemas.microsoft.com/office/drawing/2014/main" id="{1C172388-5E75-4AFF-AE00-FDC5A1ED5157}"/>
                    </a:ext>
                  </a:extLst>
                </p14:cNvPr>
                <p14:cNvContentPartPr/>
                <p14:nvPr/>
              </p14:nvContentPartPr>
              <p14:xfrm>
                <a:off x="7224341" y="1210635"/>
                <a:ext cx="304560" cy="257400"/>
              </p14:xfrm>
            </p:contentPart>
          </mc:Choice>
          <mc:Fallback>
            <p:pic>
              <p:nvPicPr>
                <p:cNvPr id="46" name="Ink 45">
                  <a:extLst>
                    <a:ext uri="{FF2B5EF4-FFF2-40B4-BE49-F238E27FC236}">
                      <a16:creationId xmlns:a16="http://schemas.microsoft.com/office/drawing/2014/main" id="{1C172388-5E75-4AFF-AE00-FDC5A1ED5157}"/>
                    </a:ext>
                  </a:extLst>
                </p:cNvPr>
                <p:cNvPicPr/>
                <p:nvPr/>
              </p:nvPicPr>
              <p:blipFill>
                <a:blip r:embed="rId71"/>
                <a:stretch>
                  <a:fillRect/>
                </a:stretch>
              </p:blipFill>
              <p:spPr>
                <a:xfrm>
                  <a:off x="7206701" y="1192635"/>
                  <a:ext cx="340200" cy="2930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2">
              <p14:nvContentPartPr>
                <p14:cNvPr id="47" name="Ink 46">
                  <a:extLst>
                    <a:ext uri="{FF2B5EF4-FFF2-40B4-BE49-F238E27FC236}">
                      <a16:creationId xmlns:a16="http://schemas.microsoft.com/office/drawing/2014/main" id="{F316AD90-9248-F125-352D-51E25D1AC67A}"/>
                    </a:ext>
                  </a:extLst>
                </p14:cNvPr>
                <p14:cNvContentPartPr/>
                <p14:nvPr/>
              </p14:nvContentPartPr>
              <p14:xfrm>
                <a:off x="7020221" y="1984995"/>
                <a:ext cx="64800" cy="219960"/>
              </p14:xfrm>
            </p:contentPart>
          </mc:Choice>
          <mc:Fallback>
            <p:pic>
              <p:nvPicPr>
                <p:cNvPr id="47" name="Ink 46">
                  <a:extLst>
                    <a:ext uri="{FF2B5EF4-FFF2-40B4-BE49-F238E27FC236}">
                      <a16:creationId xmlns:a16="http://schemas.microsoft.com/office/drawing/2014/main" id="{F316AD90-9248-F125-352D-51E25D1AC67A}"/>
                    </a:ext>
                  </a:extLst>
                </p:cNvPr>
                <p:cNvPicPr/>
                <p:nvPr/>
              </p:nvPicPr>
              <p:blipFill>
                <a:blip r:embed="rId73"/>
                <a:stretch>
                  <a:fillRect/>
                </a:stretch>
              </p:blipFill>
              <p:spPr>
                <a:xfrm>
                  <a:off x="7002221" y="1966995"/>
                  <a:ext cx="100440" cy="2556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4">
              <p14:nvContentPartPr>
                <p14:cNvPr id="48" name="Ink 47">
                  <a:extLst>
                    <a:ext uri="{FF2B5EF4-FFF2-40B4-BE49-F238E27FC236}">
                      <a16:creationId xmlns:a16="http://schemas.microsoft.com/office/drawing/2014/main" id="{CBC1906E-7FB6-7948-F79F-54F7E320DE3B}"/>
                    </a:ext>
                  </a:extLst>
                </p14:cNvPr>
                <p14:cNvContentPartPr/>
                <p14:nvPr/>
              </p14:nvContentPartPr>
              <p14:xfrm>
                <a:off x="6886661" y="1819395"/>
                <a:ext cx="240480" cy="181800"/>
              </p14:xfrm>
            </p:contentPart>
          </mc:Choice>
          <mc:Fallback>
            <p:pic>
              <p:nvPicPr>
                <p:cNvPr id="48" name="Ink 47">
                  <a:extLst>
                    <a:ext uri="{FF2B5EF4-FFF2-40B4-BE49-F238E27FC236}">
                      <a16:creationId xmlns:a16="http://schemas.microsoft.com/office/drawing/2014/main" id="{CBC1906E-7FB6-7948-F79F-54F7E320DE3B}"/>
                    </a:ext>
                  </a:extLst>
                </p:cNvPr>
                <p:cNvPicPr/>
                <p:nvPr/>
              </p:nvPicPr>
              <p:blipFill>
                <a:blip r:embed="rId75"/>
                <a:stretch>
                  <a:fillRect/>
                </a:stretch>
              </p:blipFill>
              <p:spPr>
                <a:xfrm>
                  <a:off x="6868661" y="1801755"/>
                  <a:ext cx="276120" cy="2174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6">
              <p14:nvContentPartPr>
                <p14:cNvPr id="49" name="Ink 48">
                  <a:extLst>
                    <a:ext uri="{FF2B5EF4-FFF2-40B4-BE49-F238E27FC236}">
                      <a16:creationId xmlns:a16="http://schemas.microsoft.com/office/drawing/2014/main" id="{80292367-6D91-A28E-CC55-4FCDE3F49F9A}"/>
                    </a:ext>
                  </a:extLst>
                </p14:cNvPr>
                <p14:cNvContentPartPr/>
                <p14:nvPr/>
              </p14:nvContentPartPr>
              <p14:xfrm>
                <a:off x="7191221" y="1836675"/>
                <a:ext cx="54360" cy="247680"/>
              </p14:xfrm>
            </p:contentPart>
          </mc:Choice>
          <mc:Fallback>
            <p:pic>
              <p:nvPicPr>
                <p:cNvPr id="49" name="Ink 48">
                  <a:extLst>
                    <a:ext uri="{FF2B5EF4-FFF2-40B4-BE49-F238E27FC236}">
                      <a16:creationId xmlns:a16="http://schemas.microsoft.com/office/drawing/2014/main" id="{80292367-6D91-A28E-CC55-4FCDE3F49F9A}"/>
                    </a:ext>
                  </a:extLst>
                </p:cNvPr>
                <p:cNvPicPr/>
                <p:nvPr/>
              </p:nvPicPr>
              <p:blipFill>
                <a:blip r:embed="rId77"/>
                <a:stretch>
                  <a:fillRect/>
                </a:stretch>
              </p:blipFill>
              <p:spPr>
                <a:xfrm>
                  <a:off x="7173581" y="1818675"/>
                  <a:ext cx="90000" cy="283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8">
              <p14:nvContentPartPr>
                <p14:cNvPr id="50" name="Ink 49">
                  <a:extLst>
                    <a:ext uri="{FF2B5EF4-FFF2-40B4-BE49-F238E27FC236}">
                      <a16:creationId xmlns:a16="http://schemas.microsoft.com/office/drawing/2014/main" id="{43F3130E-0054-B3CB-191F-354B4323907B}"/>
                    </a:ext>
                  </a:extLst>
                </p14:cNvPr>
                <p14:cNvContentPartPr/>
                <p14:nvPr/>
              </p14:nvContentPartPr>
              <p14:xfrm>
                <a:off x="7331621" y="1844955"/>
                <a:ext cx="434520" cy="191520"/>
              </p14:xfrm>
            </p:contentPart>
          </mc:Choice>
          <mc:Fallback>
            <p:pic>
              <p:nvPicPr>
                <p:cNvPr id="50" name="Ink 49">
                  <a:extLst>
                    <a:ext uri="{FF2B5EF4-FFF2-40B4-BE49-F238E27FC236}">
                      <a16:creationId xmlns:a16="http://schemas.microsoft.com/office/drawing/2014/main" id="{43F3130E-0054-B3CB-191F-354B4323907B}"/>
                    </a:ext>
                  </a:extLst>
                </p:cNvPr>
                <p:cNvPicPr/>
                <p:nvPr/>
              </p:nvPicPr>
              <p:blipFill>
                <a:blip r:embed="rId79"/>
                <a:stretch>
                  <a:fillRect/>
                </a:stretch>
              </p:blipFill>
              <p:spPr>
                <a:xfrm>
                  <a:off x="7313621" y="1826955"/>
                  <a:ext cx="470160" cy="22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0">
              <p14:nvContentPartPr>
                <p14:cNvPr id="52" name="Ink 51">
                  <a:extLst>
                    <a:ext uri="{FF2B5EF4-FFF2-40B4-BE49-F238E27FC236}">
                      <a16:creationId xmlns:a16="http://schemas.microsoft.com/office/drawing/2014/main" id="{0EDA51B2-1A3C-9F43-9E3F-51318F57A733}"/>
                    </a:ext>
                  </a:extLst>
                </p14:cNvPr>
                <p14:cNvContentPartPr/>
                <p14:nvPr/>
              </p14:nvContentPartPr>
              <p14:xfrm>
                <a:off x="7240541" y="257715"/>
                <a:ext cx="788040" cy="1076400"/>
              </p14:xfrm>
            </p:contentPart>
          </mc:Choice>
          <mc:Fallback>
            <p:pic>
              <p:nvPicPr>
                <p:cNvPr id="52" name="Ink 51">
                  <a:extLst>
                    <a:ext uri="{FF2B5EF4-FFF2-40B4-BE49-F238E27FC236}">
                      <a16:creationId xmlns:a16="http://schemas.microsoft.com/office/drawing/2014/main" id="{0EDA51B2-1A3C-9F43-9E3F-51318F57A733}"/>
                    </a:ext>
                  </a:extLst>
                </p:cNvPr>
                <p:cNvPicPr/>
                <p:nvPr/>
              </p:nvPicPr>
              <p:blipFill>
                <a:blip r:embed="rId81"/>
                <a:stretch>
                  <a:fillRect/>
                </a:stretch>
              </p:blipFill>
              <p:spPr>
                <a:xfrm>
                  <a:off x="7222901" y="240075"/>
                  <a:ext cx="823680" cy="1112040"/>
                </a:xfrm>
                <a:prstGeom prst="rect">
                  <a:avLst/>
                </a:prstGeom>
              </p:spPr>
            </p:pic>
          </mc:Fallback>
        </mc:AlternateContent>
      </p:grpSp>
      <p:grpSp>
        <p:nvGrpSpPr>
          <p:cNvPr id="62" name="Group 61">
            <a:extLst>
              <a:ext uri="{FF2B5EF4-FFF2-40B4-BE49-F238E27FC236}">
                <a16:creationId xmlns:a16="http://schemas.microsoft.com/office/drawing/2014/main" id="{8BEDF7FC-43B8-8588-AC88-395A4B9823C2}"/>
              </a:ext>
            </a:extLst>
          </p:cNvPr>
          <p:cNvGrpSpPr/>
          <p:nvPr/>
        </p:nvGrpSpPr>
        <p:grpSpPr>
          <a:xfrm>
            <a:off x="7702781" y="2074635"/>
            <a:ext cx="2971080" cy="380160"/>
            <a:chOff x="7702781" y="2074635"/>
            <a:chExt cx="2971080" cy="380160"/>
          </a:xfrm>
        </p:grpSpPr>
        <mc:AlternateContent xmlns:mc="http://schemas.openxmlformats.org/markup-compatibility/2006">
          <mc:Choice xmlns:p14="http://schemas.microsoft.com/office/powerpoint/2010/main" Requires="p14">
            <p:contentPart p14:bwMode="auto" r:id="rId82">
              <p14:nvContentPartPr>
                <p14:cNvPr id="60" name="Ink 59">
                  <a:extLst>
                    <a:ext uri="{FF2B5EF4-FFF2-40B4-BE49-F238E27FC236}">
                      <a16:creationId xmlns:a16="http://schemas.microsoft.com/office/drawing/2014/main" id="{8BF44C85-08DF-DB68-3B5C-77A39325C253}"/>
                    </a:ext>
                  </a:extLst>
                </p14:cNvPr>
                <p14:cNvContentPartPr/>
                <p14:nvPr/>
              </p14:nvContentPartPr>
              <p14:xfrm>
                <a:off x="8039741" y="2074635"/>
                <a:ext cx="2634120" cy="215280"/>
              </p14:xfrm>
            </p:contentPart>
          </mc:Choice>
          <mc:Fallback>
            <p:pic>
              <p:nvPicPr>
                <p:cNvPr id="60" name="Ink 59">
                  <a:extLst>
                    <a:ext uri="{FF2B5EF4-FFF2-40B4-BE49-F238E27FC236}">
                      <a16:creationId xmlns:a16="http://schemas.microsoft.com/office/drawing/2014/main" id="{8BF44C85-08DF-DB68-3B5C-77A39325C253}"/>
                    </a:ext>
                  </a:extLst>
                </p:cNvPr>
                <p:cNvPicPr/>
                <p:nvPr/>
              </p:nvPicPr>
              <p:blipFill>
                <a:blip r:embed="rId83"/>
                <a:stretch>
                  <a:fillRect/>
                </a:stretch>
              </p:blipFill>
              <p:spPr>
                <a:xfrm>
                  <a:off x="8031101" y="2065995"/>
                  <a:ext cx="2651760" cy="2329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61" name="Ink 60">
                  <a:extLst>
                    <a:ext uri="{FF2B5EF4-FFF2-40B4-BE49-F238E27FC236}">
                      <a16:creationId xmlns:a16="http://schemas.microsoft.com/office/drawing/2014/main" id="{62B48338-881B-E103-B1D5-9868DDA44F0A}"/>
                    </a:ext>
                  </a:extLst>
                </p14:cNvPr>
                <p14:cNvContentPartPr/>
                <p14:nvPr/>
              </p14:nvContentPartPr>
              <p14:xfrm>
                <a:off x="7702781" y="2264715"/>
                <a:ext cx="257760" cy="190080"/>
              </p14:xfrm>
            </p:contentPart>
          </mc:Choice>
          <mc:Fallback>
            <p:pic>
              <p:nvPicPr>
                <p:cNvPr id="61" name="Ink 60">
                  <a:extLst>
                    <a:ext uri="{FF2B5EF4-FFF2-40B4-BE49-F238E27FC236}">
                      <a16:creationId xmlns:a16="http://schemas.microsoft.com/office/drawing/2014/main" id="{62B48338-881B-E103-B1D5-9868DDA44F0A}"/>
                    </a:ext>
                  </a:extLst>
                </p:cNvPr>
                <p:cNvPicPr/>
                <p:nvPr/>
              </p:nvPicPr>
              <p:blipFill>
                <a:blip r:embed="rId85"/>
                <a:stretch>
                  <a:fillRect/>
                </a:stretch>
              </p:blipFill>
              <p:spPr>
                <a:xfrm>
                  <a:off x="7694141" y="2255715"/>
                  <a:ext cx="275400" cy="207720"/>
                </a:xfrm>
                <a:prstGeom prst="rect">
                  <a:avLst/>
                </a:prstGeom>
              </p:spPr>
            </p:pic>
          </mc:Fallback>
        </mc:AlternateContent>
      </p:grpSp>
    </p:spTree>
    <p:extLst>
      <p:ext uri="{BB962C8B-B14F-4D97-AF65-F5344CB8AC3E}">
        <p14:creationId xmlns:p14="http://schemas.microsoft.com/office/powerpoint/2010/main" val="2089314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pic>
        <p:nvPicPr>
          <p:cNvPr id="4" name="Content Placeholder 3"/>
          <p:cNvPicPr>
            <a:picLocks noGrp="1" noChangeAspect="1"/>
          </p:cNvPicPr>
          <p:nvPr>
            <p:ph idx="1"/>
          </p:nvPr>
        </p:nvPicPr>
        <p:blipFill>
          <a:blip r:embed="rId2"/>
          <a:stretch>
            <a:fillRect/>
          </a:stretch>
        </p:blipFill>
        <p:spPr>
          <a:xfrm>
            <a:off x="1951892" y="1966622"/>
            <a:ext cx="7992644" cy="3924224"/>
          </a:xfrm>
          <a:prstGeom prst="rect">
            <a:avLst/>
          </a:prstGeom>
        </p:spPr>
      </p:pic>
    </p:spTree>
    <p:extLst>
      <p:ext uri="{BB962C8B-B14F-4D97-AF65-F5344CB8AC3E}">
        <p14:creationId xmlns:p14="http://schemas.microsoft.com/office/powerpoint/2010/main" val="919102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Lasso Regression</a:t>
            </a:r>
          </a:p>
        </p:txBody>
      </p:sp>
      <p:pic>
        <p:nvPicPr>
          <p:cNvPr id="6" name="Content Placeholder 5"/>
          <p:cNvPicPr>
            <a:picLocks noGrp="1" noChangeAspect="1"/>
          </p:cNvPicPr>
          <p:nvPr>
            <p:ph idx="1"/>
          </p:nvPr>
        </p:nvPicPr>
        <p:blipFill rotWithShape="1">
          <a:blip r:embed="rId2"/>
          <a:srcRect b="1827"/>
          <a:stretch/>
        </p:blipFill>
        <p:spPr>
          <a:xfrm>
            <a:off x="1255870" y="2327732"/>
            <a:ext cx="8957328" cy="2859730"/>
          </a:xfrm>
          <a:prstGeom prst="rect">
            <a:avLst/>
          </a:prstGeom>
        </p:spPr>
      </p:pic>
    </p:spTree>
    <p:extLst>
      <p:ext uri="{BB962C8B-B14F-4D97-AF65-F5344CB8AC3E}">
        <p14:creationId xmlns:p14="http://schemas.microsoft.com/office/powerpoint/2010/main" val="3338294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
            </a:r>
            <a:r>
              <a:rPr lang="en-US" baseline="30000" dirty="0"/>
              <a:t>1</a:t>
            </a:r>
            <a:r>
              <a:rPr lang="en-US" dirty="0"/>
              <a:t> regularization and L</a:t>
            </a:r>
            <a:r>
              <a:rPr lang="en-US" baseline="30000" dirty="0"/>
              <a:t>2</a:t>
            </a:r>
            <a:r>
              <a:rPr lang="en-US" dirty="0"/>
              <a:t> regularization </a:t>
            </a:r>
          </a:p>
        </p:txBody>
      </p:sp>
      <p:sp>
        <p:nvSpPr>
          <p:cNvPr id="3" name="Content Placeholder 2"/>
          <p:cNvSpPr>
            <a:spLocks noGrp="1"/>
          </p:cNvSpPr>
          <p:nvPr>
            <p:ph idx="1"/>
          </p:nvPr>
        </p:nvSpPr>
        <p:spPr/>
        <p:txBody>
          <a:bodyPr>
            <a:normAutofit/>
          </a:bodyPr>
          <a:lstStyle/>
          <a:p>
            <a:r>
              <a:rPr lang="en-US" dirty="0"/>
              <a:t>L</a:t>
            </a:r>
            <a:r>
              <a:rPr lang="en-US" baseline="30000" dirty="0"/>
              <a:t>1 </a:t>
            </a:r>
            <a:r>
              <a:rPr lang="en-US" dirty="0"/>
              <a:t>regularization, minimizes the sum of the absolute values</a:t>
            </a:r>
          </a:p>
          <a:p>
            <a:r>
              <a:rPr lang="en-US" dirty="0"/>
              <a:t>L</a:t>
            </a:r>
            <a:r>
              <a:rPr lang="en-US" baseline="30000" dirty="0"/>
              <a:t>2 </a:t>
            </a:r>
            <a:r>
              <a:rPr lang="en-US" dirty="0"/>
              <a:t>regularization minimizes the sum of squares.</a:t>
            </a:r>
          </a:p>
          <a:p>
            <a:endParaRPr lang="en-US" dirty="0"/>
          </a:p>
          <a:p>
            <a:r>
              <a:rPr lang="en-US" dirty="0"/>
              <a:t>• Choosing L</a:t>
            </a:r>
            <a:r>
              <a:rPr lang="en-US" baseline="30000" dirty="0"/>
              <a:t>1 </a:t>
            </a:r>
            <a:r>
              <a:rPr lang="en-US" dirty="0"/>
              <a:t>or L</a:t>
            </a:r>
            <a:r>
              <a:rPr lang="en-US" baseline="30000" dirty="0"/>
              <a:t>2 </a:t>
            </a:r>
            <a:r>
              <a:rPr lang="en-US" dirty="0"/>
              <a:t>That depends on the specific problem</a:t>
            </a:r>
          </a:p>
          <a:p>
            <a:endParaRPr lang="en-US" dirty="0"/>
          </a:p>
          <a:p>
            <a:r>
              <a:rPr lang="en-US" dirty="0"/>
              <a:t>L</a:t>
            </a:r>
            <a:r>
              <a:rPr lang="en-US" baseline="30000" dirty="0"/>
              <a:t>1 </a:t>
            </a:r>
            <a:r>
              <a:rPr lang="en-US" dirty="0"/>
              <a:t>regularization has an important advantage: it tends to produce a</a:t>
            </a:r>
          </a:p>
          <a:p>
            <a:pPr marL="0" indent="0">
              <a:buNone/>
            </a:pPr>
            <a:r>
              <a:rPr lang="en-US" dirty="0"/>
              <a:t>sparse model. That is, it often sets many weights to zero, effectively</a:t>
            </a:r>
          </a:p>
          <a:p>
            <a:pPr marL="0" indent="0">
              <a:buNone/>
            </a:pPr>
            <a:r>
              <a:rPr lang="en-US" dirty="0"/>
              <a:t>declaring the corresponding attributes to be irrelevant.</a:t>
            </a:r>
          </a:p>
        </p:txBody>
      </p:sp>
    </p:spTree>
    <p:extLst>
      <p:ext uri="{BB962C8B-B14F-4D97-AF65-F5344CB8AC3E}">
        <p14:creationId xmlns:p14="http://schemas.microsoft.com/office/powerpoint/2010/main" val="1647325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net</a:t>
            </a:r>
          </a:p>
        </p:txBody>
      </p:sp>
      <p:pic>
        <p:nvPicPr>
          <p:cNvPr id="4" name="Content Placeholder 3"/>
          <p:cNvPicPr>
            <a:picLocks noGrp="1" noChangeAspect="1"/>
          </p:cNvPicPr>
          <p:nvPr>
            <p:ph idx="1"/>
          </p:nvPr>
        </p:nvPicPr>
        <p:blipFill rotWithShape="1">
          <a:blip r:embed="rId2"/>
          <a:srcRect r="2022" b="3926"/>
          <a:stretch/>
        </p:blipFill>
        <p:spPr>
          <a:xfrm>
            <a:off x="1570958" y="2154116"/>
            <a:ext cx="8522611" cy="3411416"/>
          </a:xfrm>
          <a:prstGeom prst="rect">
            <a:avLst/>
          </a:prstGeom>
        </p:spPr>
      </p:pic>
    </p:spTree>
    <p:extLst>
      <p:ext uri="{BB962C8B-B14F-4D97-AF65-F5344CB8AC3E}">
        <p14:creationId xmlns:p14="http://schemas.microsoft.com/office/powerpoint/2010/main" val="209581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4400" b="1" dirty="0"/>
          </a:p>
          <a:p>
            <a:pPr marL="0" indent="0" algn="ctr">
              <a:buNone/>
            </a:pPr>
            <a:endParaRPr lang="en-US" sz="4400" b="1" dirty="0"/>
          </a:p>
          <a:p>
            <a:pPr marL="0" indent="0" algn="ctr">
              <a:buNone/>
            </a:pPr>
            <a:r>
              <a:rPr lang="en-US" sz="4400" b="1" dirty="0"/>
              <a:t>How about if we have multiple inputs?</a:t>
            </a:r>
          </a:p>
        </p:txBody>
      </p:sp>
    </p:spTree>
    <p:extLst>
      <p:ext uri="{BB962C8B-B14F-4D97-AF65-F5344CB8AC3E}">
        <p14:creationId xmlns:p14="http://schemas.microsoft.com/office/powerpoint/2010/main" val="1120583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Assessing the Accuracy of the Model</a:t>
            </a:r>
          </a:p>
        </p:txBody>
      </p:sp>
      <p:sp>
        <p:nvSpPr>
          <p:cNvPr id="3" name="Content Placeholder 2"/>
          <p:cNvSpPr>
            <a:spLocks noGrp="1"/>
          </p:cNvSpPr>
          <p:nvPr>
            <p:ph idx="1"/>
          </p:nvPr>
        </p:nvSpPr>
        <p:spPr/>
        <p:txBody>
          <a:bodyPr/>
          <a:lstStyle/>
          <a:p>
            <a:r>
              <a:rPr lang="en-US" dirty="0"/>
              <a:t>The quality of a linear regression fit is typically assessed using two related quantities:</a:t>
            </a:r>
          </a:p>
          <a:p>
            <a:pPr lvl="1"/>
            <a:r>
              <a:rPr lang="en-US" dirty="0"/>
              <a:t>Mean square error (MSE) </a:t>
            </a:r>
          </a:p>
          <a:p>
            <a:pPr lvl="1"/>
            <a:r>
              <a:rPr lang="en-US" dirty="0"/>
              <a:t>R</a:t>
            </a:r>
            <a:r>
              <a:rPr lang="en-US" baseline="30000" dirty="0"/>
              <a:t>2</a:t>
            </a:r>
            <a:r>
              <a:rPr lang="en-US" dirty="0"/>
              <a:t> statistic.</a:t>
            </a:r>
          </a:p>
          <a:p>
            <a:pPr lvl="1"/>
            <a:endParaRPr lang="en-US" dirty="0"/>
          </a:p>
          <a:p>
            <a:r>
              <a:rPr lang="en-US" dirty="0"/>
              <a:t>They are all based on Sum of squared Errors (SSE) or RSS</a:t>
            </a:r>
          </a:p>
        </p:txBody>
      </p:sp>
    </p:spTree>
    <p:extLst>
      <p:ext uri="{BB962C8B-B14F-4D97-AF65-F5344CB8AC3E}">
        <p14:creationId xmlns:p14="http://schemas.microsoft.com/office/powerpoint/2010/main" val="3556863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 Error (MSE)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𝑀𝑆𝐸</m:t>
                    </m:r>
                    <m:r>
                      <a:rPr lang="en-US" b="0"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𝜀</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m:t>
                            </m:r>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𝑛</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𝑅𝑆𝑆</m:t>
                        </m:r>
                      </m:num>
                      <m:den>
                        <m:r>
                          <a:rPr lang="en-US" b="0" i="1" smtClean="0">
                            <a:latin typeface="Cambria Math" panose="02040503050406030204" pitchFamily="18" charset="0"/>
                          </a:rPr>
                          <m:t>𝑛</m:t>
                        </m:r>
                      </m:den>
                    </m:f>
                    <m:r>
                      <a:rPr lang="en-US" b="0" i="1" smtClean="0">
                        <a:latin typeface="Cambria Math" panose="02040503050406030204" pitchFamily="18" charset="0"/>
                      </a:rPr>
                      <m:t> </m:t>
                    </m:r>
                  </m:oMath>
                </a14:m>
                <a:r>
                  <a:rPr lang="en-US" b="0" dirty="0"/>
                  <a:t>(residual sum square)/n</a:t>
                </a:r>
              </a:p>
              <a:p>
                <a:endParaRPr lang="en-US" dirty="0"/>
              </a:p>
              <a:p>
                <a:r>
                  <a:rPr lang="en-US" dirty="0"/>
                  <a:t>An alternative to use the Root Mean Square Error (RMSE)</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𝑅</m:t>
                    </m:r>
                    <m:r>
                      <a:rPr lang="en-US" i="1">
                        <a:latin typeface="Cambria Math" panose="02040503050406030204" pitchFamily="18" charset="0"/>
                      </a:rPr>
                      <m:t>𝑀𝑆𝐸</m:t>
                    </m:r>
                    <m:r>
                      <a:rPr lang="en-US" i="1">
                        <a:latin typeface="Cambria Math" panose="02040503050406030204" pitchFamily="18" charset="0"/>
                      </a:rPr>
                      <m:t>= </m:t>
                    </m:r>
                    <m:rad>
                      <m:radPr>
                        <m:degHide m:val="on"/>
                        <m:ctrlPr>
                          <a:rPr lang="en-US" i="1" smtClean="0">
                            <a:latin typeface="Cambria Math" panose="02040503050406030204" pitchFamily="18" charset="0"/>
                          </a:rPr>
                        </m:ctrlPr>
                      </m:radPr>
                      <m:deg/>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𝜀</m:t>
                            </m:r>
                          </m:e>
                        </m:acc>
                      </m:e>
                    </m:rad>
                    <m:r>
                      <a:rPr lang="en-US" i="1">
                        <a:latin typeface="Cambria Math" panose="02040503050406030204" pitchFamily="18" charset="0"/>
                      </a:rPr>
                      <m:t>=</m:t>
                    </m:r>
                    <m:rad>
                      <m:radPr>
                        <m:degHide m:val="on"/>
                        <m:ctrlPr>
                          <a:rPr lang="en-US" i="1" smtClean="0">
                            <a:latin typeface="Cambria Math" panose="02040503050406030204" pitchFamily="18" charset="0"/>
                          </a:rPr>
                        </m:ctrlPr>
                      </m:radPr>
                      <m:deg/>
                      <m:e>
                        <m:f>
                          <m:fPr>
                            <m:ctrlPr>
                              <a:rPr lang="en-US" i="1">
                                <a:latin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sup>
                                    <m:r>
                                      <a:rPr lang="en-US" b="0" i="1" smtClean="0">
                                        <a:latin typeface="Cambria Math" panose="02040503050406030204" pitchFamily="18" charset="0"/>
                                      </a:rPr>
                                      <m:t>2</m:t>
                                    </m:r>
                                  </m:sup>
                                </m:sSup>
                              </m:e>
                            </m:nary>
                          </m:num>
                          <m:den>
                            <m:r>
                              <a:rPr lang="en-US" i="1">
                                <a:latin typeface="Cambria Math" panose="02040503050406030204" pitchFamily="18" charset="0"/>
                              </a:rPr>
                              <m:t>𝑛</m:t>
                            </m:r>
                          </m:den>
                        </m:f>
                      </m:e>
                    </m:ra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𝑅𝑆𝑆</m:t>
                            </m:r>
                          </m:num>
                          <m:den>
                            <m:r>
                              <a:rPr lang="en-US" b="0" i="1" smtClean="0">
                                <a:latin typeface="Cambria Math" panose="02040503050406030204" pitchFamily="18" charset="0"/>
                              </a:rPr>
                              <m:t>𝑛</m:t>
                            </m:r>
                          </m:den>
                        </m:f>
                      </m:e>
                    </m:rad>
                  </m:oMath>
                </a14:m>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724698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RMSE</a:t>
            </a:r>
          </a:p>
        </p:txBody>
      </p:sp>
      <p:sp>
        <p:nvSpPr>
          <p:cNvPr id="3" name="Content Placeholder 2"/>
          <p:cNvSpPr>
            <a:spLocks noGrp="1"/>
          </p:cNvSpPr>
          <p:nvPr>
            <p:ph idx="1"/>
          </p:nvPr>
        </p:nvSpPr>
        <p:spPr/>
        <p:txBody>
          <a:bodyPr/>
          <a:lstStyle/>
          <a:p>
            <a:r>
              <a:rPr lang="en-US" dirty="0"/>
              <a:t>RMSE provides a good assessment but it is measured in the units of Y (depends on the scale of y).</a:t>
            </a:r>
          </a:p>
          <a:p>
            <a:endParaRPr lang="en-US" dirty="0"/>
          </a:p>
          <a:p>
            <a:r>
              <a:rPr lang="en-US" dirty="0"/>
              <a:t>Think of a range of y [1- 10] and another scale [1- 10000].</a:t>
            </a:r>
          </a:p>
          <a:p>
            <a:endParaRPr lang="en-US" dirty="0"/>
          </a:p>
          <a:p>
            <a:r>
              <a:rPr lang="en-US" dirty="0"/>
              <a:t>It is not always clear what constitutes a good RMSE.</a:t>
            </a:r>
          </a:p>
        </p:txBody>
      </p:sp>
    </p:spTree>
    <p:extLst>
      <p:ext uri="{BB962C8B-B14F-4D97-AF65-F5344CB8AC3E}">
        <p14:creationId xmlns:p14="http://schemas.microsoft.com/office/powerpoint/2010/main" val="2968680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6000" b="1" dirty="0"/>
          </a:p>
          <a:p>
            <a:pPr marL="0" indent="0" algn="ctr">
              <a:buNone/>
            </a:pPr>
            <a:r>
              <a:rPr lang="en-US" sz="6000" b="1" dirty="0"/>
              <a:t>Feature Selection</a:t>
            </a:r>
          </a:p>
        </p:txBody>
      </p:sp>
    </p:spTree>
    <p:extLst>
      <p:ext uri="{BB962C8B-B14F-4D97-AF65-F5344CB8AC3E}">
        <p14:creationId xmlns:p14="http://schemas.microsoft.com/office/powerpoint/2010/main" val="3152312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Subset Selection</a:t>
            </a:r>
          </a:p>
        </p:txBody>
      </p:sp>
      <p:sp>
        <p:nvSpPr>
          <p:cNvPr id="3" name="Content Placeholder 2"/>
          <p:cNvSpPr>
            <a:spLocks noGrp="1"/>
          </p:cNvSpPr>
          <p:nvPr>
            <p:ph idx="1"/>
          </p:nvPr>
        </p:nvSpPr>
        <p:spPr/>
        <p:txBody>
          <a:bodyPr>
            <a:normAutofit/>
          </a:bodyPr>
          <a:lstStyle/>
          <a:p>
            <a:r>
              <a:rPr lang="en-US" dirty="0"/>
              <a:t>We fit a separate least squares regression for each possible combination of the p predictors (Features).</a:t>
            </a:r>
          </a:p>
          <a:p>
            <a:r>
              <a:rPr lang="en-US" dirty="0"/>
              <a:t>That is, we fit all d models selection that contain exactly one predictor, all models that contain exactly two predictors, and so forth.</a:t>
            </a:r>
          </a:p>
          <a:p>
            <a:r>
              <a:rPr lang="en-US" dirty="0"/>
              <a:t>We then look at all of the resulting models, with the goal of identifying the one that is best.</a:t>
            </a:r>
          </a:p>
          <a:p>
            <a:r>
              <a:rPr lang="en-US" dirty="0"/>
              <a:t>Think of p variables. Each variables has a value of true (included in the model) or false (not included). What is the possible number of models</a:t>
            </a:r>
          </a:p>
          <a:p>
            <a:r>
              <a:rPr lang="en-US" dirty="0"/>
              <a:t>We have 2</a:t>
            </a:r>
            <a:r>
              <a:rPr lang="en-US" baseline="30000" dirty="0"/>
              <a:t>p</a:t>
            </a:r>
            <a:r>
              <a:rPr lang="en-US" dirty="0"/>
              <a:t> models</a:t>
            </a:r>
          </a:p>
        </p:txBody>
      </p:sp>
    </p:spTree>
    <p:extLst>
      <p:ext uri="{BB962C8B-B14F-4D97-AF65-F5344CB8AC3E}">
        <p14:creationId xmlns:p14="http://schemas.microsoft.com/office/powerpoint/2010/main" val="3901184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244C2-16A5-D1A5-92C1-E02C0F7C2FBA}"/>
              </a:ext>
            </a:extLst>
          </p:cNvPr>
          <p:cNvSpPr>
            <a:spLocks noGrp="1"/>
          </p:cNvSpPr>
          <p:nvPr>
            <p:ph idx="1"/>
          </p:nvPr>
        </p:nvSpPr>
        <p:spPr>
          <a:xfrm>
            <a:off x="838200" y="123568"/>
            <a:ext cx="10515600" cy="6499654"/>
          </a:xfrm>
        </p:spPr>
        <p:txBody>
          <a:bodyPr/>
          <a:lstStyle/>
          <a:p>
            <a:r>
              <a:rPr lang="en-US" dirty="0" err="1"/>
              <a:t>Y_pred</a:t>
            </a:r>
            <a:r>
              <a:rPr lang="en-US" dirty="0"/>
              <a:t> = </a:t>
            </a:r>
            <a:r>
              <a:rPr lang="en-US" dirty="0">
                <a:highlight>
                  <a:srgbClr val="FFFF00"/>
                </a:highlight>
              </a:rPr>
              <a:t>b +ax </a:t>
            </a:r>
            <a:r>
              <a:rPr lang="en-US" dirty="0"/>
              <a:t>?? Not good</a:t>
            </a:r>
          </a:p>
          <a:p>
            <a:r>
              <a:rPr lang="en-US" dirty="0"/>
              <a:t>Gradient descent  </a:t>
            </a:r>
          </a:p>
          <a:p>
            <a:r>
              <a:rPr lang="en-US" dirty="0"/>
              <a:t>Gradient = </a:t>
            </a:r>
          </a:p>
          <a:p>
            <a:r>
              <a:rPr lang="en-US" dirty="0"/>
              <a:t>MSE  = 1/m</a:t>
            </a:r>
            <a:r>
              <a:rPr lang="en-US" dirty="0">
                <a:highlight>
                  <a:srgbClr val="FFFF00"/>
                </a:highlight>
              </a:rPr>
              <a:t>((b + a x) </a:t>
            </a:r>
            <a:r>
              <a:rPr lang="en-US" dirty="0"/>
              <a:t>– </a:t>
            </a:r>
            <a:r>
              <a:rPr lang="en-US" dirty="0" err="1"/>
              <a:t>y_act</a:t>
            </a:r>
            <a:r>
              <a:rPr lang="en-US" dirty="0"/>
              <a:t>)^2</a:t>
            </a:r>
          </a:p>
          <a:p>
            <a:endParaRPr lang="en-US" dirty="0"/>
          </a:p>
          <a:p>
            <a:endParaRPr lang="en-US" dirty="0"/>
          </a:p>
          <a:p>
            <a:r>
              <a:rPr lang="en-US" dirty="0"/>
              <a:t>Grad0 = Diff </a:t>
            </a:r>
            <a:r>
              <a:rPr lang="en-US" dirty="0" err="1"/>
              <a:t>mse</a:t>
            </a:r>
            <a:r>
              <a:rPr lang="en-US" dirty="0"/>
              <a:t>/b=2/m ((b + a x) – </a:t>
            </a:r>
            <a:r>
              <a:rPr lang="en-US" dirty="0" err="1"/>
              <a:t>y_act</a:t>
            </a:r>
            <a:r>
              <a:rPr lang="en-US" dirty="0"/>
              <a:t>)(1)</a:t>
            </a:r>
          </a:p>
          <a:p>
            <a:r>
              <a:rPr lang="en-US" dirty="0"/>
              <a:t>grad 1 = Diff </a:t>
            </a:r>
            <a:r>
              <a:rPr lang="en-US" dirty="0" err="1"/>
              <a:t>mse</a:t>
            </a:r>
            <a:r>
              <a:rPr lang="en-US" dirty="0"/>
              <a:t>/a=2/m ((b + a x) – </a:t>
            </a:r>
            <a:r>
              <a:rPr lang="en-US" dirty="0" err="1"/>
              <a:t>y_act</a:t>
            </a:r>
            <a:r>
              <a:rPr lang="en-US" dirty="0"/>
              <a:t>)(x)</a:t>
            </a:r>
          </a:p>
          <a:p>
            <a:r>
              <a:rPr lang="en-US" dirty="0"/>
              <a:t>b(</a:t>
            </a:r>
            <a:r>
              <a:rPr lang="en-US" dirty="0" err="1"/>
              <a:t>neew</a:t>
            </a:r>
            <a:r>
              <a:rPr lang="en-US" dirty="0"/>
              <a:t>) = b – eta * grad0</a:t>
            </a:r>
          </a:p>
          <a:p>
            <a:r>
              <a:rPr lang="en-US" dirty="0"/>
              <a:t>a(</a:t>
            </a:r>
            <a:r>
              <a:rPr lang="en-US" dirty="0" err="1"/>
              <a:t>neew</a:t>
            </a:r>
            <a:r>
              <a:rPr lang="en-US" dirty="0"/>
              <a:t>) = a – eta * grad1</a:t>
            </a:r>
          </a:p>
          <a:p>
            <a:endParaRPr lang="en-US" dirty="0"/>
          </a:p>
        </p:txBody>
      </p:sp>
      <mc:AlternateContent xmlns:mc="http://schemas.openxmlformats.org/markup-compatibility/2006">
        <mc:Choice xmlns:p14="http://schemas.microsoft.com/office/powerpoint/2010/main" Requires="p14">
          <p:contentPart p14:bwMode="auto" r:id="rId2">
            <p14:nvContentPartPr>
              <p14:cNvPr id="31" name="Ink 30">
                <a:extLst>
                  <a:ext uri="{FF2B5EF4-FFF2-40B4-BE49-F238E27FC236}">
                    <a16:creationId xmlns:a16="http://schemas.microsoft.com/office/drawing/2014/main" id="{9C65A5EC-05BF-558B-E8C7-72BE81AEC8DC}"/>
                  </a:ext>
                </a:extLst>
              </p14:cNvPr>
              <p14:cNvContentPartPr/>
              <p14:nvPr/>
            </p14:nvContentPartPr>
            <p14:xfrm>
              <a:off x="9134141" y="2388321"/>
              <a:ext cx="286920" cy="58680"/>
            </p14:xfrm>
          </p:contentPart>
        </mc:Choice>
        <mc:Fallback>
          <p:pic>
            <p:nvPicPr>
              <p:cNvPr id="31" name="Ink 30">
                <a:extLst>
                  <a:ext uri="{FF2B5EF4-FFF2-40B4-BE49-F238E27FC236}">
                    <a16:creationId xmlns:a16="http://schemas.microsoft.com/office/drawing/2014/main" id="{9C65A5EC-05BF-558B-E8C7-72BE81AEC8DC}"/>
                  </a:ext>
                </a:extLst>
              </p:cNvPr>
              <p:cNvPicPr/>
              <p:nvPr/>
            </p:nvPicPr>
            <p:blipFill>
              <a:blip r:embed="rId3"/>
              <a:stretch>
                <a:fillRect/>
              </a:stretch>
            </p:blipFill>
            <p:spPr>
              <a:xfrm>
                <a:off x="9125501" y="2379681"/>
                <a:ext cx="3045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3" name="Ink 32">
                <a:extLst>
                  <a:ext uri="{FF2B5EF4-FFF2-40B4-BE49-F238E27FC236}">
                    <a16:creationId xmlns:a16="http://schemas.microsoft.com/office/drawing/2014/main" id="{709F7212-85BD-FB14-6B48-7B8F6337BD80}"/>
                  </a:ext>
                </a:extLst>
              </p14:cNvPr>
              <p14:cNvContentPartPr/>
              <p14:nvPr/>
            </p14:nvContentPartPr>
            <p14:xfrm>
              <a:off x="9234221" y="2367441"/>
              <a:ext cx="45000" cy="51120"/>
            </p14:xfrm>
          </p:contentPart>
        </mc:Choice>
        <mc:Fallback>
          <p:pic>
            <p:nvPicPr>
              <p:cNvPr id="33" name="Ink 32">
                <a:extLst>
                  <a:ext uri="{FF2B5EF4-FFF2-40B4-BE49-F238E27FC236}">
                    <a16:creationId xmlns:a16="http://schemas.microsoft.com/office/drawing/2014/main" id="{709F7212-85BD-FB14-6B48-7B8F6337BD80}"/>
                  </a:ext>
                </a:extLst>
              </p:cNvPr>
              <p:cNvPicPr/>
              <p:nvPr/>
            </p:nvPicPr>
            <p:blipFill>
              <a:blip r:embed="rId5"/>
              <a:stretch>
                <a:fillRect/>
              </a:stretch>
            </p:blipFill>
            <p:spPr>
              <a:xfrm>
                <a:off x="9225581" y="2358441"/>
                <a:ext cx="6264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5" name="Ink 34">
                <a:extLst>
                  <a:ext uri="{FF2B5EF4-FFF2-40B4-BE49-F238E27FC236}">
                    <a16:creationId xmlns:a16="http://schemas.microsoft.com/office/drawing/2014/main" id="{9DED2379-BC63-E5CE-94DA-3E8015230540}"/>
                  </a:ext>
                </a:extLst>
              </p14:cNvPr>
              <p14:cNvContentPartPr/>
              <p14:nvPr/>
            </p14:nvContentPartPr>
            <p14:xfrm>
              <a:off x="1301261" y="952281"/>
              <a:ext cx="1185120" cy="111240"/>
            </p14:xfrm>
          </p:contentPart>
        </mc:Choice>
        <mc:Fallback>
          <p:pic>
            <p:nvPicPr>
              <p:cNvPr id="35" name="Ink 34">
                <a:extLst>
                  <a:ext uri="{FF2B5EF4-FFF2-40B4-BE49-F238E27FC236}">
                    <a16:creationId xmlns:a16="http://schemas.microsoft.com/office/drawing/2014/main" id="{9DED2379-BC63-E5CE-94DA-3E8015230540}"/>
                  </a:ext>
                </a:extLst>
              </p:cNvPr>
              <p:cNvPicPr/>
              <p:nvPr/>
            </p:nvPicPr>
            <p:blipFill>
              <a:blip r:embed="rId7"/>
              <a:stretch>
                <a:fillRect/>
              </a:stretch>
            </p:blipFill>
            <p:spPr>
              <a:xfrm>
                <a:off x="1292261" y="943281"/>
                <a:ext cx="12027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3" name="Ink 72">
                <a:extLst>
                  <a:ext uri="{FF2B5EF4-FFF2-40B4-BE49-F238E27FC236}">
                    <a16:creationId xmlns:a16="http://schemas.microsoft.com/office/drawing/2014/main" id="{95D71D65-3F6D-8FA1-E74E-E25205C2434A}"/>
                  </a:ext>
                </a:extLst>
              </p14:cNvPr>
              <p14:cNvContentPartPr/>
              <p14:nvPr/>
            </p14:nvContentPartPr>
            <p14:xfrm>
              <a:off x="10537781" y="525321"/>
              <a:ext cx="141840" cy="148320"/>
            </p14:xfrm>
          </p:contentPart>
        </mc:Choice>
        <mc:Fallback>
          <p:pic>
            <p:nvPicPr>
              <p:cNvPr id="73" name="Ink 72">
                <a:extLst>
                  <a:ext uri="{FF2B5EF4-FFF2-40B4-BE49-F238E27FC236}">
                    <a16:creationId xmlns:a16="http://schemas.microsoft.com/office/drawing/2014/main" id="{95D71D65-3F6D-8FA1-E74E-E25205C2434A}"/>
                  </a:ext>
                </a:extLst>
              </p:cNvPr>
              <p:cNvPicPr/>
              <p:nvPr/>
            </p:nvPicPr>
            <p:blipFill>
              <a:blip r:embed="rId9"/>
              <a:stretch>
                <a:fillRect/>
              </a:stretch>
            </p:blipFill>
            <p:spPr>
              <a:xfrm>
                <a:off x="10528781" y="516321"/>
                <a:ext cx="1594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8" name="Ink 77">
                <a:extLst>
                  <a:ext uri="{FF2B5EF4-FFF2-40B4-BE49-F238E27FC236}">
                    <a16:creationId xmlns:a16="http://schemas.microsoft.com/office/drawing/2014/main" id="{2BAEB4FA-1BE3-FB4E-2A72-F66B19A796EF}"/>
                  </a:ext>
                </a:extLst>
              </p14:cNvPr>
              <p14:cNvContentPartPr/>
              <p14:nvPr/>
            </p14:nvContentPartPr>
            <p14:xfrm>
              <a:off x="10569101" y="509121"/>
              <a:ext cx="117000" cy="66960"/>
            </p14:xfrm>
          </p:contentPart>
        </mc:Choice>
        <mc:Fallback>
          <p:pic>
            <p:nvPicPr>
              <p:cNvPr id="78" name="Ink 77">
                <a:extLst>
                  <a:ext uri="{FF2B5EF4-FFF2-40B4-BE49-F238E27FC236}">
                    <a16:creationId xmlns:a16="http://schemas.microsoft.com/office/drawing/2014/main" id="{2BAEB4FA-1BE3-FB4E-2A72-F66B19A796EF}"/>
                  </a:ext>
                </a:extLst>
              </p:cNvPr>
              <p:cNvPicPr/>
              <p:nvPr/>
            </p:nvPicPr>
            <p:blipFill>
              <a:blip r:embed="rId11"/>
              <a:stretch>
                <a:fillRect/>
              </a:stretch>
            </p:blipFill>
            <p:spPr>
              <a:xfrm>
                <a:off x="10560461" y="500481"/>
                <a:ext cx="1346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3" name="Ink 82">
                <a:extLst>
                  <a:ext uri="{FF2B5EF4-FFF2-40B4-BE49-F238E27FC236}">
                    <a16:creationId xmlns:a16="http://schemas.microsoft.com/office/drawing/2014/main" id="{22622DDD-9845-09C0-F0EA-09D084C03964}"/>
                  </a:ext>
                </a:extLst>
              </p14:cNvPr>
              <p14:cNvContentPartPr/>
              <p14:nvPr/>
            </p14:nvContentPartPr>
            <p14:xfrm>
              <a:off x="10506821" y="312921"/>
              <a:ext cx="178200" cy="1017000"/>
            </p14:xfrm>
          </p:contentPart>
        </mc:Choice>
        <mc:Fallback>
          <p:pic>
            <p:nvPicPr>
              <p:cNvPr id="83" name="Ink 82">
                <a:extLst>
                  <a:ext uri="{FF2B5EF4-FFF2-40B4-BE49-F238E27FC236}">
                    <a16:creationId xmlns:a16="http://schemas.microsoft.com/office/drawing/2014/main" id="{22622DDD-9845-09C0-F0EA-09D084C03964}"/>
                  </a:ext>
                </a:extLst>
              </p:cNvPr>
              <p:cNvPicPr/>
              <p:nvPr/>
            </p:nvPicPr>
            <p:blipFill>
              <a:blip r:embed="rId13"/>
              <a:stretch>
                <a:fillRect/>
              </a:stretch>
            </p:blipFill>
            <p:spPr>
              <a:xfrm>
                <a:off x="10498181" y="303921"/>
                <a:ext cx="195840" cy="1034640"/>
              </a:xfrm>
              <a:prstGeom prst="rect">
                <a:avLst/>
              </a:prstGeom>
            </p:spPr>
          </p:pic>
        </mc:Fallback>
      </mc:AlternateContent>
      <p:grpSp>
        <p:nvGrpSpPr>
          <p:cNvPr id="109" name="Group 108">
            <a:extLst>
              <a:ext uri="{FF2B5EF4-FFF2-40B4-BE49-F238E27FC236}">
                <a16:creationId xmlns:a16="http://schemas.microsoft.com/office/drawing/2014/main" id="{D929E4F3-E018-82D3-73AA-5E53C3043D6A}"/>
              </a:ext>
            </a:extLst>
          </p:cNvPr>
          <p:cNvGrpSpPr/>
          <p:nvPr/>
        </p:nvGrpSpPr>
        <p:grpSpPr>
          <a:xfrm>
            <a:off x="7181501" y="-148599"/>
            <a:ext cx="5002200" cy="5464800"/>
            <a:chOff x="7181501" y="-148599"/>
            <a:chExt cx="5002200" cy="5464800"/>
          </a:xfrm>
        </p:grpSpPr>
        <mc:AlternateContent xmlns:mc="http://schemas.openxmlformats.org/markup-compatibility/2006">
          <mc:Choice xmlns:p14="http://schemas.microsoft.com/office/powerpoint/2010/main" Requires="p14">
            <p:contentPart p14:bwMode="auto" r:id="rId14">
              <p14:nvContentPartPr>
                <p14:cNvPr id="4" name="Ink 3">
                  <a:extLst>
                    <a:ext uri="{FF2B5EF4-FFF2-40B4-BE49-F238E27FC236}">
                      <a16:creationId xmlns:a16="http://schemas.microsoft.com/office/drawing/2014/main" id="{DE451941-8D69-683E-ABFE-3D4873C7811E}"/>
                    </a:ext>
                  </a:extLst>
                </p14:cNvPr>
                <p14:cNvContentPartPr/>
                <p14:nvPr/>
              </p14:nvContentPartPr>
              <p14:xfrm>
                <a:off x="8904821" y="471555"/>
                <a:ext cx="817200" cy="374760"/>
              </p14:xfrm>
            </p:contentPart>
          </mc:Choice>
          <mc:Fallback>
            <p:pic>
              <p:nvPicPr>
                <p:cNvPr id="4" name="Ink 3">
                  <a:extLst>
                    <a:ext uri="{FF2B5EF4-FFF2-40B4-BE49-F238E27FC236}">
                      <a16:creationId xmlns:a16="http://schemas.microsoft.com/office/drawing/2014/main" id="{DE451941-8D69-683E-ABFE-3D4873C7811E}"/>
                    </a:ext>
                  </a:extLst>
                </p:cNvPr>
                <p:cNvPicPr/>
                <p:nvPr/>
              </p:nvPicPr>
              <p:blipFill>
                <a:blip r:embed="rId15"/>
                <a:stretch>
                  <a:fillRect/>
                </a:stretch>
              </p:blipFill>
              <p:spPr>
                <a:xfrm>
                  <a:off x="8895821" y="462915"/>
                  <a:ext cx="834840" cy="3924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5" name="Ink 4">
                  <a:extLst>
                    <a:ext uri="{FF2B5EF4-FFF2-40B4-BE49-F238E27FC236}">
                      <a16:creationId xmlns:a16="http://schemas.microsoft.com/office/drawing/2014/main" id="{715E96EF-A67D-00FE-F008-4E1E7B7AC324}"/>
                    </a:ext>
                  </a:extLst>
                </p14:cNvPr>
                <p14:cNvContentPartPr/>
                <p14:nvPr/>
              </p14:nvContentPartPr>
              <p14:xfrm>
                <a:off x="9069341" y="617355"/>
                <a:ext cx="453600" cy="3367800"/>
              </p14:xfrm>
            </p:contentPart>
          </mc:Choice>
          <mc:Fallback>
            <p:pic>
              <p:nvPicPr>
                <p:cNvPr id="5" name="Ink 4">
                  <a:extLst>
                    <a:ext uri="{FF2B5EF4-FFF2-40B4-BE49-F238E27FC236}">
                      <a16:creationId xmlns:a16="http://schemas.microsoft.com/office/drawing/2014/main" id="{715E96EF-A67D-00FE-F008-4E1E7B7AC324}"/>
                    </a:ext>
                  </a:extLst>
                </p:cNvPr>
                <p:cNvPicPr/>
                <p:nvPr/>
              </p:nvPicPr>
              <p:blipFill>
                <a:blip r:embed="rId17"/>
                <a:stretch>
                  <a:fillRect/>
                </a:stretch>
              </p:blipFill>
              <p:spPr>
                <a:xfrm>
                  <a:off x="9060701" y="608715"/>
                  <a:ext cx="471240" cy="33854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 name="Ink 5">
                  <a:extLst>
                    <a:ext uri="{FF2B5EF4-FFF2-40B4-BE49-F238E27FC236}">
                      <a16:creationId xmlns:a16="http://schemas.microsoft.com/office/drawing/2014/main" id="{3626C329-27D2-DA42-C12B-C9072CC8F398}"/>
                    </a:ext>
                  </a:extLst>
                </p14:cNvPr>
                <p14:cNvContentPartPr/>
                <p14:nvPr/>
              </p14:nvContentPartPr>
              <p14:xfrm>
                <a:off x="8294981" y="2024595"/>
                <a:ext cx="3457080" cy="389520"/>
              </p14:xfrm>
            </p:contentPart>
          </mc:Choice>
          <mc:Fallback>
            <p:pic>
              <p:nvPicPr>
                <p:cNvPr id="6" name="Ink 5">
                  <a:extLst>
                    <a:ext uri="{FF2B5EF4-FFF2-40B4-BE49-F238E27FC236}">
                      <a16:creationId xmlns:a16="http://schemas.microsoft.com/office/drawing/2014/main" id="{3626C329-27D2-DA42-C12B-C9072CC8F398}"/>
                    </a:ext>
                  </a:extLst>
                </p:cNvPr>
                <p:cNvPicPr/>
                <p:nvPr/>
              </p:nvPicPr>
              <p:blipFill>
                <a:blip r:embed="rId19"/>
                <a:stretch>
                  <a:fillRect/>
                </a:stretch>
              </p:blipFill>
              <p:spPr>
                <a:xfrm>
                  <a:off x="8286341" y="2015955"/>
                  <a:ext cx="3474720" cy="407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7" name="Ink 6">
                  <a:extLst>
                    <a:ext uri="{FF2B5EF4-FFF2-40B4-BE49-F238E27FC236}">
                      <a16:creationId xmlns:a16="http://schemas.microsoft.com/office/drawing/2014/main" id="{75F82038-691F-245B-5966-CFB01107438B}"/>
                    </a:ext>
                  </a:extLst>
                </p14:cNvPr>
                <p14:cNvContentPartPr/>
                <p14:nvPr/>
              </p14:nvContentPartPr>
              <p14:xfrm>
                <a:off x="11614901" y="1943955"/>
                <a:ext cx="383400" cy="282600"/>
              </p14:xfrm>
            </p:contentPart>
          </mc:Choice>
          <mc:Fallback>
            <p:pic>
              <p:nvPicPr>
                <p:cNvPr id="7" name="Ink 6">
                  <a:extLst>
                    <a:ext uri="{FF2B5EF4-FFF2-40B4-BE49-F238E27FC236}">
                      <a16:creationId xmlns:a16="http://schemas.microsoft.com/office/drawing/2014/main" id="{75F82038-691F-245B-5966-CFB01107438B}"/>
                    </a:ext>
                  </a:extLst>
                </p:cNvPr>
                <p:cNvPicPr/>
                <p:nvPr/>
              </p:nvPicPr>
              <p:blipFill>
                <a:blip r:embed="rId21"/>
                <a:stretch>
                  <a:fillRect/>
                </a:stretch>
              </p:blipFill>
              <p:spPr>
                <a:xfrm>
                  <a:off x="11606261" y="1934955"/>
                  <a:ext cx="40104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 name="Ink 8">
                  <a:extLst>
                    <a:ext uri="{FF2B5EF4-FFF2-40B4-BE49-F238E27FC236}">
                      <a16:creationId xmlns:a16="http://schemas.microsoft.com/office/drawing/2014/main" id="{B8993547-2A45-07E0-208E-1DA11CD7C5F6}"/>
                    </a:ext>
                  </a:extLst>
                </p14:cNvPr>
                <p14:cNvContentPartPr/>
                <p14:nvPr/>
              </p14:nvContentPartPr>
              <p14:xfrm>
                <a:off x="8262221" y="230355"/>
                <a:ext cx="216000" cy="222840"/>
              </p14:xfrm>
            </p:contentPart>
          </mc:Choice>
          <mc:Fallback>
            <p:pic>
              <p:nvPicPr>
                <p:cNvPr id="9" name="Ink 8">
                  <a:extLst>
                    <a:ext uri="{FF2B5EF4-FFF2-40B4-BE49-F238E27FC236}">
                      <a16:creationId xmlns:a16="http://schemas.microsoft.com/office/drawing/2014/main" id="{B8993547-2A45-07E0-208E-1DA11CD7C5F6}"/>
                    </a:ext>
                  </a:extLst>
                </p:cNvPr>
                <p:cNvPicPr/>
                <p:nvPr/>
              </p:nvPicPr>
              <p:blipFill>
                <a:blip r:embed="rId23"/>
                <a:stretch>
                  <a:fillRect/>
                </a:stretch>
              </p:blipFill>
              <p:spPr>
                <a:xfrm>
                  <a:off x="8253221" y="221715"/>
                  <a:ext cx="2336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 name="Ink 9">
                  <a:extLst>
                    <a:ext uri="{FF2B5EF4-FFF2-40B4-BE49-F238E27FC236}">
                      <a16:creationId xmlns:a16="http://schemas.microsoft.com/office/drawing/2014/main" id="{54B5BE2C-5729-5726-51AF-ECD661CC5DC4}"/>
                    </a:ext>
                  </a:extLst>
                </p14:cNvPr>
                <p14:cNvContentPartPr/>
                <p14:nvPr/>
              </p14:nvContentPartPr>
              <p14:xfrm>
                <a:off x="8459861" y="-41445"/>
                <a:ext cx="192960" cy="245160"/>
              </p14:xfrm>
            </p:contentPart>
          </mc:Choice>
          <mc:Fallback>
            <p:pic>
              <p:nvPicPr>
                <p:cNvPr id="10" name="Ink 9">
                  <a:extLst>
                    <a:ext uri="{FF2B5EF4-FFF2-40B4-BE49-F238E27FC236}">
                      <a16:creationId xmlns:a16="http://schemas.microsoft.com/office/drawing/2014/main" id="{54B5BE2C-5729-5726-51AF-ECD661CC5DC4}"/>
                    </a:ext>
                  </a:extLst>
                </p:cNvPr>
                <p:cNvPicPr/>
                <p:nvPr/>
              </p:nvPicPr>
              <p:blipFill>
                <a:blip r:embed="rId25"/>
                <a:stretch>
                  <a:fillRect/>
                </a:stretch>
              </p:blipFill>
              <p:spPr>
                <a:xfrm>
                  <a:off x="8450861" y="-50085"/>
                  <a:ext cx="21060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 name="Ink 10">
                  <a:extLst>
                    <a:ext uri="{FF2B5EF4-FFF2-40B4-BE49-F238E27FC236}">
                      <a16:creationId xmlns:a16="http://schemas.microsoft.com/office/drawing/2014/main" id="{3999BAE2-3962-5C08-3192-11335312C15D}"/>
                    </a:ext>
                  </a:extLst>
                </p14:cNvPr>
                <p14:cNvContentPartPr/>
                <p14:nvPr/>
              </p14:nvContentPartPr>
              <p14:xfrm>
                <a:off x="8163941" y="-25119"/>
                <a:ext cx="327600" cy="216360"/>
              </p14:xfrm>
            </p:contentPart>
          </mc:Choice>
          <mc:Fallback>
            <p:pic>
              <p:nvPicPr>
                <p:cNvPr id="11" name="Ink 10">
                  <a:extLst>
                    <a:ext uri="{FF2B5EF4-FFF2-40B4-BE49-F238E27FC236}">
                      <a16:creationId xmlns:a16="http://schemas.microsoft.com/office/drawing/2014/main" id="{3999BAE2-3962-5C08-3192-11335312C15D}"/>
                    </a:ext>
                  </a:extLst>
                </p:cNvPr>
                <p:cNvPicPr/>
                <p:nvPr/>
              </p:nvPicPr>
              <p:blipFill>
                <a:blip r:embed="rId27"/>
                <a:stretch>
                  <a:fillRect/>
                </a:stretch>
              </p:blipFill>
              <p:spPr>
                <a:xfrm>
                  <a:off x="8154941" y="-33759"/>
                  <a:ext cx="34524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2" name="Ink 11">
                  <a:extLst>
                    <a:ext uri="{FF2B5EF4-FFF2-40B4-BE49-F238E27FC236}">
                      <a16:creationId xmlns:a16="http://schemas.microsoft.com/office/drawing/2014/main" id="{0AECD6A3-E393-2032-61CA-AF7C58799306}"/>
                    </a:ext>
                  </a:extLst>
                </p14:cNvPr>
                <p14:cNvContentPartPr/>
                <p14:nvPr/>
              </p14:nvContentPartPr>
              <p14:xfrm>
                <a:off x="8621141" y="-41319"/>
                <a:ext cx="337680" cy="299880"/>
              </p14:xfrm>
            </p:contentPart>
          </mc:Choice>
          <mc:Fallback>
            <p:pic>
              <p:nvPicPr>
                <p:cNvPr id="12" name="Ink 11">
                  <a:extLst>
                    <a:ext uri="{FF2B5EF4-FFF2-40B4-BE49-F238E27FC236}">
                      <a16:creationId xmlns:a16="http://schemas.microsoft.com/office/drawing/2014/main" id="{0AECD6A3-E393-2032-61CA-AF7C58799306}"/>
                    </a:ext>
                  </a:extLst>
                </p:cNvPr>
                <p:cNvPicPr/>
                <p:nvPr/>
              </p:nvPicPr>
              <p:blipFill>
                <a:blip r:embed="rId29"/>
                <a:stretch>
                  <a:fillRect/>
                </a:stretch>
              </p:blipFill>
              <p:spPr>
                <a:xfrm>
                  <a:off x="8612141" y="-50319"/>
                  <a:ext cx="35532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 name="Ink 12">
                  <a:extLst>
                    <a:ext uri="{FF2B5EF4-FFF2-40B4-BE49-F238E27FC236}">
                      <a16:creationId xmlns:a16="http://schemas.microsoft.com/office/drawing/2014/main" id="{D70F4867-930D-4D0B-2B78-5268A0960FD7}"/>
                    </a:ext>
                  </a:extLst>
                </p14:cNvPr>
                <p14:cNvContentPartPr/>
                <p14:nvPr/>
              </p14:nvContentPartPr>
              <p14:xfrm>
                <a:off x="8849741" y="-57879"/>
                <a:ext cx="470520" cy="259200"/>
              </p14:xfrm>
            </p:contentPart>
          </mc:Choice>
          <mc:Fallback>
            <p:pic>
              <p:nvPicPr>
                <p:cNvPr id="13" name="Ink 12">
                  <a:extLst>
                    <a:ext uri="{FF2B5EF4-FFF2-40B4-BE49-F238E27FC236}">
                      <a16:creationId xmlns:a16="http://schemas.microsoft.com/office/drawing/2014/main" id="{D70F4867-930D-4D0B-2B78-5268A0960FD7}"/>
                    </a:ext>
                  </a:extLst>
                </p:cNvPr>
                <p:cNvPicPr/>
                <p:nvPr/>
              </p:nvPicPr>
              <p:blipFill>
                <a:blip r:embed="rId31"/>
                <a:stretch>
                  <a:fillRect/>
                </a:stretch>
              </p:blipFill>
              <p:spPr>
                <a:xfrm>
                  <a:off x="8840741" y="-66879"/>
                  <a:ext cx="48816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4" name="Ink 13">
                  <a:extLst>
                    <a:ext uri="{FF2B5EF4-FFF2-40B4-BE49-F238E27FC236}">
                      <a16:creationId xmlns:a16="http://schemas.microsoft.com/office/drawing/2014/main" id="{D18B0A8F-8FD5-4190-EE8F-1E35BAC1C209}"/>
                    </a:ext>
                  </a:extLst>
                </p14:cNvPr>
                <p14:cNvContentPartPr/>
                <p14:nvPr/>
              </p14:nvContentPartPr>
              <p14:xfrm>
                <a:off x="9044861" y="30681"/>
                <a:ext cx="230760" cy="92880"/>
              </p14:xfrm>
            </p:contentPart>
          </mc:Choice>
          <mc:Fallback>
            <p:pic>
              <p:nvPicPr>
                <p:cNvPr id="14" name="Ink 13">
                  <a:extLst>
                    <a:ext uri="{FF2B5EF4-FFF2-40B4-BE49-F238E27FC236}">
                      <a16:creationId xmlns:a16="http://schemas.microsoft.com/office/drawing/2014/main" id="{D18B0A8F-8FD5-4190-EE8F-1E35BAC1C209}"/>
                    </a:ext>
                  </a:extLst>
                </p:cNvPr>
                <p:cNvPicPr/>
                <p:nvPr/>
              </p:nvPicPr>
              <p:blipFill>
                <a:blip r:embed="rId33"/>
                <a:stretch>
                  <a:fillRect/>
                </a:stretch>
              </p:blipFill>
              <p:spPr>
                <a:xfrm>
                  <a:off x="9036221" y="21681"/>
                  <a:ext cx="2484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6" name="Ink 15">
                  <a:extLst>
                    <a:ext uri="{FF2B5EF4-FFF2-40B4-BE49-F238E27FC236}">
                      <a16:creationId xmlns:a16="http://schemas.microsoft.com/office/drawing/2014/main" id="{08F8A61D-AB06-A0DD-603A-AE268B8CBC10}"/>
                    </a:ext>
                  </a:extLst>
                </p14:cNvPr>
                <p14:cNvContentPartPr/>
                <p14:nvPr/>
              </p14:nvContentPartPr>
              <p14:xfrm>
                <a:off x="8084381" y="-48159"/>
                <a:ext cx="238680" cy="133200"/>
              </p14:xfrm>
            </p:contentPart>
          </mc:Choice>
          <mc:Fallback>
            <p:pic>
              <p:nvPicPr>
                <p:cNvPr id="16" name="Ink 15">
                  <a:extLst>
                    <a:ext uri="{FF2B5EF4-FFF2-40B4-BE49-F238E27FC236}">
                      <a16:creationId xmlns:a16="http://schemas.microsoft.com/office/drawing/2014/main" id="{08F8A61D-AB06-A0DD-603A-AE268B8CBC10}"/>
                    </a:ext>
                  </a:extLst>
                </p:cNvPr>
                <p:cNvPicPr/>
                <p:nvPr/>
              </p:nvPicPr>
              <p:blipFill>
                <a:blip r:embed="rId35"/>
                <a:stretch>
                  <a:fillRect/>
                </a:stretch>
              </p:blipFill>
              <p:spPr>
                <a:xfrm>
                  <a:off x="8075741" y="-57159"/>
                  <a:ext cx="25632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7" name="Ink 16">
                  <a:extLst>
                    <a:ext uri="{FF2B5EF4-FFF2-40B4-BE49-F238E27FC236}">
                      <a16:creationId xmlns:a16="http://schemas.microsoft.com/office/drawing/2014/main" id="{910A96F1-40B7-7CAC-F728-68692922DE6A}"/>
                    </a:ext>
                  </a:extLst>
                </p14:cNvPr>
                <p14:cNvContentPartPr/>
                <p14:nvPr/>
              </p14:nvContentPartPr>
              <p14:xfrm>
                <a:off x="8287061" y="-145719"/>
                <a:ext cx="126000" cy="154800"/>
              </p14:xfrm>
            </p:contentPart>
          </mc:Choice>
          <mc:Fallback>
            <p:pic>
              <p:nvPicPr>
                <p:cNvPr id="17" name="Ink 16">
                  <a:extLst>
                    <a:ext uri="{FF2B5EF4-FFF2-40B4-BE49-F238E27FC236}">
                      <a16:creationId xmlns:a16="http://schemas.microsoft.com/office/drawing/2014/main" id="{910A96F1-40B7-7CAC-F728-68692922DE6A}"/>
                    </a:ext>
                  </a:extLst>
                </p:cNvPr>
                <p:cNvPicPr/>
                <p:nvPr/>
              </p:nvPicPr>
              <p:blipFill>
                <a:blip r:embed="rId37"/>
                <a:stretch>
                  <a:fillRect/>
                </a:stretch>
              </p:blipFill>
              <p:spPr>
                <a:xfrm>
                  <a:off x="8278061" y="-154359"/>
                  <a:ext cx="1436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9" name="Ink 18">
                  <a:extLst>
                    <a:ext uri="{FF2B5EF4-FFF2-40B4-BE49-F238E27FC236}">
                      <a16:creationId xmlns:a16="http://schemas.microsoft.com/office/drawing/2014/main" id="{A3B7D9E7-D8E8-AA12-EA42-9FC3A5429456}"/>
                    </a:ext>
                  </a:extLst>
                </p14:cNvPr>
                <p14:cNvContentPartPr/>
                <p14:nvPr/>
              </p14:nvContentPartPr>
              <p14:xfrm>
                <a:off x="8461301" y="-148599"/>
                <a:ext cx="117000" cy="189360"/>
              </p14:xfrm>
            </p:contentPart>
          </mc:Choice>
          <mc:Fallback>
            <p:pic>
              <p:nvPicPr>
                <p:cNvPr id="19" name="Ink 18">
                  <a:extLst>
                    <a:ext uri="{FF2B5EF4-FFF2-40B4-BE49-F238E27FC236}">
                      <a16:creationId xmlns:a16="http://schemas.microsoft.com/office/drawing/2014/main" id="{A3B7D9E7-D8E8-AA12-EA42-9FC3A5429456}"/>
                    </a:ext>
                  </a:extLst>
                </p:cNvPr>
                <p:cNvPicPr/>
                <p:nvPr/>
              </p:nvPicPr>
              <p:blipFill>
                <a:blip r:embed="rId39"/>
                <a:stretch>
                  <a:fillRect/>
                </a:stretch>
              </p:blipFill>
              <p:spPr>
                <a:xfrm>
                  <a:off x="8452301" y="-157239"/>
                  <a:ext cx="13464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0" name="Ink 19">
                  <a:extLst>
                    <a:ext uri="{FF2B5EF4-FFF2-40B4-BE49-F238E27FC236}">
                      <a16:creationId xmlns:a16="http://schemas.microsoft.com/office/drawing/2014/main" id="{00BCDEC2-490A-739A-BA3E-96DF90720B42}"/>
                    </a:ext>
                  </a:extLst>
                </p14:cNvPr>
                <p14:cNvContentPartPr/>
                <p14:nvPr/>
              </p14:nvContentPartPr>
              <p14:xfrm>
                <a:off x="8574701" y="-132039"/>
                <a:ext cx="58680" cy="34560"/>
              </p14:xfrm>
            </p:contentPart>
          </mc:Choice>
          <mc:Fallback>
            <p:pic>
              <p:nvPicPr>
                <p:cNvPr id="20" name="Ink 19">
                  <a:extLst>
                    <a:ext uri="{FF2B5EF4-FFF2-40B4-BE49-F238E27FC236}">
                      <a16:creationId xmlns:a16="http://schemas.microsoft.com/office/drawing/2014/main" id="{00BCDEC2-490A-739A-BA3E-96DF90720B42}"/>
                    </a:ext>
                  </a:extLst>
                </p:cNvPr>
                <p:cNvPicPr/>
                <p:nvPr/>
              </p:nvPicPr>
              <p:blipFill>
                <a:blip r:embed="rId41"/>
                <a:stretch>
                  <a:fillRect/>
                </a:stretch>
              </p:blipFill>
              <p:spPr>
                <a:xfrm>
                  <a:off x="8565701" y="-141039"/>
                  <a:ext cx="763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 name="Ink 20">
                  <a:extLst>
                    <a:ext uri="{FF2B5EF4-FFF2-40B4-BE49-F238E27FC236}">
                      <a16:creationId xmlns:a16="http://schemas.microsoft.com/office/drawing/2014/main" id="{4438B632-6EA9-0C1C-AC97-3C1BA19BDA8A}"/>
                    </a:ext>
                  </a:extLst>
                </p14:cNvPr>
                <p14:cNvContentPartPr/>
                <p14:nvPr/>
              </p14:nvContentPartPr>
              <p14:xfrm>
                <a:off x="8558861" y="-126999"/>
                <a:ext cx="261720" cy="79200"/>
              </p14:xfrm>
            </p:contentPart>
          </mc:Choice>
          <mc:Fallback>
            <p:pic>
              <p:nvPicPr>
                <p:cNvPr id="21" name="Ink 20">
                  <a:extLst>
                    <a:ext uri="{FF2B5EF4-FFF2-40B4-BE49-F238E27FC236}">
                      <a16:creationId xmlns:a16="http://schemas.microsoft.com/office/drawing/2014/main" id="{4438B632-6EA9-0C1C-AC97-3C1BA19BDA8A}"/>
                    </a:ext>
                  </a:extLst>
                </p:cNvPr>
                <p:cNvPicPr/>
                <p:nvPr/>
              </p:nvPicPr>
              <p:blipFill>
                <a:blip r:embed="rId43"/>
                <a:stretch>
                  <a:fillRect/>
                </a:stretch>
              </p:blipFill>
              <p:spPr>
                <a:xfrm>
                  <a:off x="8549861" y="-135999"/>
                  <a:ext cx="2793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 name="Ink 22">
                  <a:extLst>
                    <a:ext uri="{FF2B5EF4-FFF2-40B4-BE49-F238E27FC236}">
                      <a16:creationId xmlns:a16="http://schemas.microsoft.com/office/drawing/2014/main" id="{68F1B006-FDB9-9AFF-CCCD-9514C2E9D454}"/>
                    </a:ext>
                  </a:extLst>
                </p14:cNvPr>
                <p14:cNvContentPartPr/>
                <p14:nvPr/>
              </p14:nvContentPartPr>
              <p14:xfrm>
                <a:off x="11928101" y="2402721"/>
                <a:ext cx="166680" cy="239040"/>
              </p14:xfrm>
            </p:contentPart>
          </mc:Choice>
          <mc:Fallback>
            <p:pic>
              <p:nvPicPr>
                <p:cNvPr id="23" name="Ink 22">
                  <a:extLst>
                    <a:ext uri="{FF2B5EF4-FFF2-40B4-BE49-F238E27FC236}">
                      <a16:creationId xmlns:a16="http://schemas.microsoft.com/office/drawing/2014/main" id="{68F1B006-FDB9-9AFF-CCCD-9514C2E9D454}"/>
                    </a:ext>
                  </a:extLst>
                </p:cNvPr>
                <p:cNvPicPr/>
                <p:nvPr/>
              </p:nvPicPr>
              <p:blipFill>
                <a:blip r:embed="rId45"/>
                <a:stretch>
                  <a:fillRect/>
                </a:stretch>
              </p:blipFill>
              <p:spPr>
                <a:xfrm>
                  <a:off x="11919101" y="2393721"/>
                  <a:ext cx="18432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4" name="Ink 23">
                  <a:extLst>
                    <a:ext uri="{FF2B5EF4-FFF2-40B4-BE49-F238E27FC236}">
                      <a16:creationId xmlns:a16="http://schemas.microsoft.com/office/drawing/2014/main" id="{8B6571D5-AF9B-522E-75A4-EF9B159E8447}"/>
                    </a:ext>
                  </a:extLst>
                </p14:cNvPr>
                <p14:cNvContentPartPr/>
                <p14:nvPr/>
              </p14:nvContentPartPr>
              <p14:xfrm>
                <a:off x="11981021" y="2462841"/>
                <a:ext cx="82800" cy="96120"/>
              </p14:xfrm>
            </p:contentPart>
          </mc:Choice>
          <mc:Fallback>
            <p:pic>
              <p:nvPicPr>
                <p:cNvPr id="24" name="Ink 23">
                  <a:extLst>
                    <a:ext uri="{FF2B5EF4-FFF2-40B4-BE49-F238E27FC236}">
                      <a16:creationId xmlns:a16="http://schemas.microsoft.com/office/drawing/2014/main" id="{8B6571D5-AF9B-522E-75A4-EF9B159E8447}"/>
                    </a:ext>
                  </a:extLst>
                </p:cNvPr>
                <p:cNvPicPr/>
                <p:nvPr/>
              </p:nvPicPr>
              <p:blipFill>
                <a:blip r:embed="rId47"/>
                <a:stretch>
                  <a:fillRect/>
                </a:stretch>
              </p:blipFill>
              <p:spPr>
                <a:xfrm>
                  <a:off x="11972021" y="2453841"/>
                  <a:ext cx="10044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 name="Ink 24">
                  <a:extLst>
                    <a:ext uri="{FF2B5EF4-FFF2-40B4-BE49-F238E27FC236}">
                      <a16:creationId xmlns:a16="http://schemas.microsoft.com/office/drawing/2014/main" id="{254DEAF1-F838-F92A-0753-0D9608D9C74F}"/>
                    </a:ext>
                  </a:extLst>
                </p14:cNvPr>
                <p14:cNvContentPartPr/>
                <p14:nvPr/>
              </p14:nvContentPartPr>
              <p14:xfrm>
                <a:off x="12082901" y="2452401"/>
                <a:ext cx="100800" cy="133560"/>
              </p14:xfrm>
            </p:contentPart>
          </mc:Choice>
          <mc:Fallback>
            <p:pic>
              <p:nvPicPr>
                <p:cNvPr id="25" name="Ink 24">
                  <a:extLst>
                    <a:ext uri="{FF2B5EF4-FFF2-40B4-BE49-F238E27FC236}">
                      <a16:creationId xmlns:a16="http://schemas.microsoft.com/office/drawing/2014/main" id="{254DEAF1-F838-F92A-0753-0D9608D9C74F}"/>
                    </a:ext>
                  </a:extLst>
                </p:cNvPr>
                <p:cNvPicPr/>
                <p:nvPr/>
              </p:nvPicPr>
              <p:blipFill>
                <a:blip r:embed="rId49"/>
                <a:stretch>
                  <a:fillRect/>
                </a:stretch>
              </p:blipFill>
              <p:spPr>
                <a:xfrm>
                  <a:off x="12074261" y="2443401"/>
                  <a:ext cx="11844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7" name="Ink 26">
                  <a:extLst>
                    <a:ext uri="{FF2B5EF4-FFF2-40B4-BE49-F238E27FC236}">
                      <a16:creationId xmlns:a16="http://schemas.microsoft.com/office/drawing/2014/main" id="{8CDD3603-140D-FF97-B959-BCC0AE53CC52}"/>
                    </a:ext>
                  </a:extLst>
                </p14:cNvPr>
                <p14:cNvContentPartPr/>
                <p14:nvPr/>
              </p14:nvContentPartPr>
              <p14:xfrm>
                <a:off x="9275621" y="-142839"/>
                <a:ext cx="1320120" cy="2556360"/>
              </p14:xfrm>
            </p:contentPart>
          </mc:Choice>
          <mc:Fallback>
            <p:pic>
              <p:nvPicPr>
                <p:cNvPr id="27" name="Ink 26">
                  <a:extLst>
                    <a:ext uri="{FF2B5EF4-FFF2-40B4-BE49-F238E27FC236}">
                      <a16:creationId xmlns:a16="http://schemas.microsoft.com/office/drawing/2014/main" id="{8CDD3603-140D-FF97-B959-BCC0AE53CC52}"/>
                    </a:ext>
                  </a:extLst>
                </p:cNvPr>
                <p:cNvPicPr/>
                <p:nvPr/>
              </p:nvPicPr>
              <p:blipFill>
                <a:blip r:embed="rId51"/>
                <a:stretch>
                  <a:fillRect/>
                </a:stretch>
              </p:blipFill>
              <p:spPr>
                <a:xfrm>
                  <a:off x="9266621" y="-151839"/>
                  <a:ext cx="1337760" cy="2574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0" name="Ink 69">
                  <a:extLst>
                    <a:ext uri="{FF2B5EF4-FFF2-40B4-BE49-F238E27FC236}">
                      <a16:creationId xmlns:a16="http://schemas.microsoft.com/office/drawing/2014/main" id="{FD7A40C4-FE30-F666-C51A-2FC85AE3848A}"/>
                    </a:ext>
                  </a:extLst>
                </p14:cNvPr>
                <p14:cNvContentPartPr/>
                <p14:nvPr/>
              </p14:nvContentPartPr>
              <p14:xfrm>
                <a:off x="10528061" y="491121"/>
                <a:ext cx="165960" cy="159840"/>
              </p14:xfrm>
            </p:contentPart>
          </mc:Choice>
          <mc:Fallback>
            <p:pic>
              <p:nvPicPr>
                <p:cNvPr id="70" name="Ink 69">
                  <a:extLst>
                    <a:ext uri="{FF2B5EF4-FFF2-40B4-BE49-F238E27FC236}">
                      <a16:creationId xmlns:a16="http://schemas.microsoft.com/office/drawing/2014/main" id="{FD7A40C4-FE30-F666-C51A-2FC85AE3848A}"/>
                    </a:ext>
                  </a:extLst>
                </p:cNvPr>
                <p:cNvPicPr/>
                <p:nvPr/>
              </p:nvPicPr>
              <p:blipFill>
                <a:blip r:embed="rId53"/>
                <a:stretch>
                  <a:fillRect/>
                </a:stretch>
              </p:blipFill>
              <p:spPr>
                <a:xfrm>
                  <a:off x="10519421" y="482121"/>
                  <a:ext cx="18360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71" name="Ink 70">
                  <a:extLst>
                    <a:ext uri="{FF2B5EF4-FFF2-40B4-BE49-F238E27FC236}">
                      <a16:creationId xmlns:a16="http://schemas.microsoft.com/office/drawing/2014/main" id="{C7DBB76F-45DD-D610-E993-8F535425837E}"/>
                    </a:ext>
                  </a:extLst>
                </p14:cNvPr>
                <p14:cNvContentPartPr/>
                <p14:nvPr/>
              </p14:nvContentPartPr>
              <p14:xfrm>
                <a:off x="10569101" y="509121"/>
                <a:ext cx="132480" cy="125640"/>
              </p14:xfrm>
            </p:contentPart>
          </mc:Choice>
          <mc:Fallback>
            <p:pic>
              <p:nvPicPr>
                <p:cNvPr id="71" name="Ink 70">
                  <a:extLst>
                    <a:ext uri="{FF2B5EF4-FFF2-40B4-BE49-F238E27FC236}">
                      <a16:creationId xmlns:a16="http://schemas.microsoft.com/office/drawing/2014/main" id="{C7DBB76F-45DD-D610-E993-8F535425837E}"/>
                    </a:ext>
                  </a:extLst>
                </p:cNvPr>
                <p:cNvPicPr/>
                <p:nvPr/>
              </p:nvPicPr>
              <p:blipFill>
                <a:blip r:embed="rId55"/>
                <a:stretch>
                  <a:fillRect/>
                </a:stretch>
              </p:blipFill>
              <p:spPr>
                <a:xfrm>
                  <a:off x="10560461" y="500121"/>
                  <a:ext cx="1501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85" name="Ink 84">
                  <a:extLst>
                    <a:ext uri="{FF2B5EF4-FFF2-40B4-BE49-F238E27FC236}">
                      <a16:creationId xmlns:a16="http://schemas.microsoft.com/office/drawing/2014/main" id="{4AEE6C2A-C6DB-D187-6044-6041628DEB8A}"/>
                    </a:ext>
                  </a:extLst>
                </p14:cNvPr>
                <p14:cNvContentPartPr/>
                <p14:nvPr/>
              </p14:nvContentPartPr>
              <p14:xfrm>
                <a:off x="10781141" y="839961"/>
                <a:ext cx="232560" cy="1006920"/>
              </p14:xfrm>
            </p:contentPart>
          </mc:Choice>
          <mc:Fallback>
            <p:pic>
              <p:nvPicPr>
                <p:cNvPr id="85" name="Ink 84">
                  <a:extLst>
                    <a:ext uri="{FF2B5EF4-FFF2-40B4-BE49-F238E27FC236}">
                      <a16:creationId xmlns:a16="http://schemas.microsoft.com/office/drawing/2014/main" id="{4AEE6C2A-C6DB-D187-6044-6041628DEB8A}"/>
                    </a:ext>
                  </a:extLst>
                </p:cNvPr>
                <p:cNvPicPr/>
                <p:nvPr/>
              </p:nvPicPr>
              <p:blipFill>
                <a:blip r:embed="rId57"/>
                <a:stretch>
                  <a:fillRect/>
                </a:stretch>
              </p:blipFill>
              <p:spPr>
                <a:xfrm>
                  <a:off x="10772501" y="830961"/>
                  <a:ext cx="250200" cy="10245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86" name="Ink 85">
                  <a:extLst>
                    <a:ext uri="{FF2B5EF4-FFF2-40B4-BE49-F238E27FC236}">
                      <a16:creationId xmlns:a16="http://schemas.microsoft.com/office/drawing/2014/main" id="{2B6BF996-4417-9D40-18A6-609CE0619656}"/>
                    </a:ext>
                  </a:extLst>
                </p14:cNvPr>
                <p14:cNvContentPartPr/>
                <p14:nvPr/>
              </p14:nvContentPartPr>
              <p14:xfrm>
                <a:off x="10635341" y="1688481"/>
                <a:ext cx="296640" cy="347040"/>
              </p14:xfrm>
            </p:contentPart>
          </mc:Choice>
          <mc:Fallback>
            <p:pic>
              <p:nvPicPr>
                <p:cNvPr id="86" name="Ink 85">
                  <a:extLst>
                    <a:ext uri="{FF2B5EF4-FFF2-40B4-BE49-F238E27FC236}">
                      <a16:creationId xmlns:a16="http://schemas.microsoft.com/office/drawing/2014/main" id="{2B6BF996-4417-9D40-18A6-609CE0619656}"/>
                    </a:ext>
                  </a:extLst>
                </p:cNvPr>
                <p:cNvPicPr/>
                <p:nvPr/>
              </p:nvPicPr>
              <p:blipFill>
                <a:blip r:embed="rId59"/>
                <a:stretch>
                  <a:fillRect/>
                </a:stretch>
              </p:blipFill>
              <p:spPr>
                <a:xfrm>
                  <a:off x="10626341" y="1679481"/>
                  <a:ext cx="314280" cy="364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91" name="Ink 90">
                  <a:extLst>
                    <a:ext uri="{FF2B5EF4-FFF2-40B4-BE49-F238E27FC236}">
                      <a16:creationId xmlns:a16="http://schemas.microsoft.com/office/drawing/2014/main" id="{3318FFBF-14F9-AEDD-8C76-E61E1E5C6C86}"/>
                    </a:ext>
                  </a:extLst>
                </p14:cNvPr>
                <p14:cNvContentPartPr/>
                <p14:nvPr/>
              </p14:nvContentPartPr>
              <p14:xfrm>
                <a:off x="8584061" y="2306241"/>
                <a:ext cx="1582560" cy="173880"/>
              </p14:xfrm>
            </p:contentPart>
          </mc:Choice>
          <mc:Fallback>
            <p:pic>
              <p:nvPicPr>
                <p:cNvPr id="91" name="Ink 90">
                  <a:extLst>
                    <a:ext uri="{FF2B5EF4-FFF2-40B4-BE49-F238E27FC236}">
                      <a16:creationId xmlns:a16="http://schemas.microsoft.com/office/drawing/2014/main" id="{3318FFBF-14F9-AEDD-8C76-E61E1E5C6C86}"/>
                    </a:ext>
                  </a:extLst>
                </p:cNvPr>
                <p:cNvPicPr/>
                <p:nvPr/>
              </p:nvPicPr>
              <p:blipFill>
                <a:blip r:embed="rId61"/>
                <a:stretch>
                  <a:fillRect/>
                </a:stretch>
              </p:blipFill>
              <p:spPr>
                <a:xfrm>
                  <a:off x="8575061" y="2297241"/>
                  <a:ext cx="160020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93" name="Ink 92">
                  <a:extLst>
                    <a:ext uri="{FF2B5EF4-FFF2-40B4-BE49-F238E27FC236}">
                      <a16:creationId xmlns:a16="http://schemas.microsoft.com/office/drawing/2014/main" id="{8F03065E-9465-4700-B698-23BB976757AD}"/>
                    </a:ext>
                  </a:extLst>
                </p14:cNvPr>
                <p14:cNvContentPartPr/>
                <p14:nvPr/>
              </p14:nvContentPartPr>
              <p14:xfrm>
                <a:off x="9142421" y="2375361"/>
                <a:ext cx="204840" cy="88920"/>
              </p14:xfrm>
            </p:contentPart>
          </mc:Choice>
          <mc:Fallback>
            <p:pic>
              <p:nvPicPr>
                <p:cNvPr id="93" name="Ink 92">
                  <a:extLst>
                    <a:ext uri="{FF2B5EF4-FFF2-40B4-BE49-F238E27FC236}">
                      <a16:creationId xmlns:a16="http://schemas.microsoft.com/office/drawing/2014/main" id="{8F03065E-9465-4700-B698-23BB976757AD}"/>
                    </a:ext>
                  </a:extLst>
                </p:cNvPr>
                <p:cNvPicPr/>
                <p:nvPr/>
              </p:nvPicPr>
              <p:blipFill>
                <a:blip r:embed="rId63"/>
                <a:stretch>
                  <a:fillRect/>
                </a:stretch>
              </p:blipFill>
              <p:spPr>
                <a:xfrm>
                  <a:off x="9133781" y="2366721"/>
                  <a:ext cx="2224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95" name="Ink 94">
                  <a:extLst>
                    <a:ext uri="{FF2B5EF4-FFF2-40B4-BE49-F238E27FC236}">
                      <a16:creationId xmlns:a16="http://schemas.microsoft.com/office/drawing/2014/main" id="{EC8A08F4-E060-E3D9-C127-CC3016FDB161}"/>
                    </a:ext>
                  </a:extLst>
                </p14:cNvPr>
                <p14:cNvContentPartPr/>
                <p14:nvPr/>
              </p14:nvContentPartPr>
              <p14:xfrm>
                <a:off x="10140341" y="2832921"/>
                <a:ext cx="474120" cy="404640"/>
              </p14:xfrm>
            </p:contentPart>
          </mc:Choice>
          <mc:Fallback>
            <p:pic>
              <p:nvPicPr>
                <p:cNvPr id="95" name="Ink 94">
                  <a:extLst>
                    <a:ext uri="{FF2B5EF4-FFF2-40B4-BE49-F238E27FC236}">
                      <a16:creationId xmlns:a16="http://schemas.microsoft.com/office/drawing/2014/main" id="{EC8A08F4-E060-E3D9-C127-CC3016FDB161}"/>
                    </a:ext>
                  </a:extLst>
                </p:cNvPr>
                <p:cNvPicPr/>
                <p:nvPr/>
              </p:nvPicPr>
              <p:blipFill>
                <a:blip r:embed="rId65"/>
                <a:stretch>
                  <a:fillRect/>
                </a:stretch>
              </p:blipFill>
              <p:spPr>
                <a:xfrm>
                  <a:off x="10131701" y="2823921"/>
                  <a:ext cx="49176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96" name="Ink 95">
                  <a:extLst>
                    <a:ext uri="{FF2B5EF4-FFF2-40B4-BE49-F238E27FC236}">
                      <a16:creationId xmlns:a16="http://schemas.microsoft.com/office/drawing/2014/main" id="{EA23873B-6773-1AA4-9D33-90C9FE700145}"/>
                    </a:ext>
                  </a:extLst>
                </p14:cNvPr>
                <p14:cNvContentPartPr/>
                <p14:nvPr/>
              </p14:nvContentPartPr>
              <p14:xfrm>
                <a:off x="10231061" y="2981601"/>
                <a:ext cx="869400" cy="2334600"/>
              </p14:xfrm>
            </p:contentPart>
          </mc:Choice>
          <mc:Fallback>
            <p:pic>
              <p:nvPicPr>
                <p:cNvPr id="96" name="Ink 95">
                  <a:extLst>
                    <a:ext uri="{FF2B5EF4-FFF2-40B4-BE49-F238E27FC236}">
                      <a16:creationId xmlns:a16="http://schemas.microsoft.com/office/drawing/2014/main" id="{EA23873B-6773-1AA4-9D33-90C9FE700145}"/>
                    </a:ext>
                  </a:extLst>
                </p:cNvPr>
                <p:cNvPicPr/>
                <p:nvPr/>
              </p:nvPicPr>
              <p:blipFill>
                <a:blip r:embed="rId67"/>
                <a:stretch>
                  <a:fillRect/>
                </a:stretch>
              </p:blipFill>
              <p:spPr>
                <a:xfrm>
                  <a:off x="10222421" y="2972961"/>
                  <a:ext cx="887040" cy="23522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97" name="Ink 96">
                  <a:extLst>
                    <a:ext uri="{FF2B5EF4-FFF2-40B4-BE49-F238E27FC236}">
                      <a16:creationId xmlns:a16="http://schemas.microsoft.com/office/drawing/2014/main" id="{282132A8-11F1-21F8-F508-D185974DEDBB}"/>
                    </a:ext>
                  </a:extLst>
                </p14:cNvPr>
                <p14:cNvContentPartPr/>
                <p14:nvPr/>
              </p14:nvContentPartPr>
              <p14:xfrm>
                <a:off x="9885101" y="4027041"/>
                <a:ext cx="1773720" cy="545400"/>
              </p14:xfrm>
            </p:contentPart>
          </mc:Choice>
          <mc:Fallback>
            <p:pic>
              <p:nvPicPr>
                <p:cNvPr id="97" name="Ink 96">
                  <a:extLst>
                    <a:ext uri="{FF2B5EF4-FFF2-40B4-BE49-F238E27FC236}">
                      <a16:creationId xmlns:a16="http://schemas.microsoft.com/office/drawing/2014/main" id="{282132A8-11F1-21F8-F508-D185974DEDBB}"/>
                    </a:ext>
                  </a:extLst>
                </p:cNvPr>
                <p:cNvPicPr/>
                <p:nvPr/>
              </p:nvPicPr>
              <p:blipFill>
                <a:blip r:embed="rId69"/>
                <a:stretch>
                  <a:fillRect/>
                </a:stretch>
              </p:blipFill>
              <p:spPr>
                <a:xfrm>
                  <a:off x="9876461" y="4018041"/>
                  <a:ext cx="1791360" cy="5630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99" name="Ink 98">
                  <a:extLst>
                    <a:ext uri="{FF2B5EF4-FFF2-40B4-BE49-F238E27FC236}">
                      <a16:creationId xmlns:a16="http://schemas.microsoft.com/office/drawing/2014/main" id="{4B4EBCA8-5DF9-C985-F056-18BFEE093DEC}"/>
                    </a:ext>
                  </a:extLst>
                </p14:cNvPr>
                <p14:cNvContentPartPr/>
                <p14:nvPr/>
              </p14:nvContentPartPr>
              <p14:xfrm>
                <a:off x="10811021" y="1789641"/>
                <a:ext cx="247320" cy="2593080"/>
              </p14:xfrm>
            </p:contentPart>
          </mc:Choice>
          <mc:Fallback>
            <p:pic>
              <p:nvPicPr>
                <p:cNvPr id="99" name="Ink 98">
                  <a:extLst>
                    <a:ext uri="{FF2B5EF4-FFF2-40B4-BE49-F238E27FC236}">
                      <a16:creationId xmlns:a16="http://schemas.microsoft.com/office/drawing/2014/main" id="{4B4EBCA8-5DF9-C985-F056-18BFEE093DEC}"/>
                    </a:ext>
                  </a:extLst>
                </p:cNvPr>
                <p:cNvPicPr/>
                <p:nvPr/>
              </p:nvPicPr>
              <p:blipFill>
                <a:blip r:embed="rId71"/>
                <a:stretch>
                  <a:fillRect/>
                </a:stretch>
              </p:blipFill>
              <p:spPr>
                <a:xfrm>
                  <a:off x="10802021" y="1780641"/>
                  <a:ext cx="264960" cy="2610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01" name="Ink 100">
                  <a:extLst>
                    <a:ext uri="{FF2B5EF4-FFF2-40B4-BE49-F238E27FC236}">
                      <a16:creationId xmlns:a16="http://schemas.microsoft.com/office/drawing/2014/main" id="{40EF698F-5647-5258-1E75-E1B4936D4C7B}"/>
                    </a:ext>
                  </a:extLst>
                </p14:cNvPr>
                <p14:cNvContentPartPr/>
                <p14:nvPr/>
              </p14:nvContentPartPr>
              <p14:xfrm>
                <a:off x="9268781" y="3527001"/>
                <a:ext cx="1506240" cy="888840"/>
              </p14:xfrm>
            </p:contentPart>
          </mc:Choice>
          <mc:Fallback>
            <p:pic>
              <p:nvPicPr>
                <p:cNvPr id="101" name="Ink 100">
                  <a:extLst>
                    <a:ext uri="{FF2B5EF4-FFF2-40B4-BE49-F238E27FC236}">
                      <a16:creationId xmlns:a16="http://schemas.microsoft.com/office/drawing/2014/main" id="{40EF698F-5647-5258-1E75-E1B4936D4C7B}"/>
                    </a:ext>
                  </a:extLst>
                </p:cNvPr>
                <p:cNvPicPr/>
                <p:nvPr/>
              </p:nvPicPr>
              <p:blipFill>
                <a:blip r:embed="rId73"/>
                <a:stretch>
                  <a:fillRect/>
                </a:stretch>
              </p:blipFill>
              <p:spPr>
                <a:xfrm>
                  <a:off x="9259781" y="3518001"/>
                  <a:ext cx="1523880" cy="906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03" name="Ink 102">
                  <a:extLst>
                    <a:ext uri="{FF2B5EF4-FFF2-40B4-BE49-F238E27FC236}">
                      <a16:creationId xmlns:a16="http://schemas.microsoft.com/office/drawing/2014/main" id="{D7E4EDED-02B4-B45A-C1E1-31EEA426A940}"/>
                    </a:ext>
                  </a:extLst>
                </p14:cNvPr>
                <p14:cNvContentPartPr/>
                <p14:nvPr/>
              </p14:nvContentPartPr>
              <p14:xfrm>
                <a:off x="10730741" y="4330881"/>
                <a:ext cx="158760" cy="218160"/>
              </p14:xfrm>
            </p:contentPart>
          </mc:Choice>
          <mc:Fallback>
            <p:pic>
              <p:nvPicPr>
                <p:cNvPr id="103" name="Ink 102">
                  <a:extLst>
                    <a:ext uri="{FF2B5EF4-FFF2-40B4-BE49-F238E27FC236}">
                      <a16:creationId xmlns:a16="http://schemas.microsoft.com/office/drawing/2014/main" id="{D7E4EDED-02B4-B45A-C1E1-31EEA426A940}"/>
                    </a:ext>
                  </a:extLst>
                </p:cNvPr>
                <p:cNvPicPr/>
                <p:nvPr/>
              </p:nvPicPr>
              <p:blipFill>
                <a:blip r:embed="rId75"/>
                <a:stretch>
                  <a:fillRect/>
                </a:stretch>
              </p:blipFill>
              <p:spPr>
                <a:xfrm>
                  <a:off x="10721741" y="4321881"/>
                  <a:ext cx="17640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05" name="Ink 104">
                  <a:extLst>
                    <a:ext uri="{FF2B5EF4-FFF2-40B4-BE49-F238E27FC236}">
                      <a16:creationId xmlns:a16="http://schemas.microsoft.com/office/drawing/2014/main" id="{5D26D4C1-2324-B9D8-F4AD-D45B4621D2B1}"/>
                    </a:ext>
                  </a:extLst>
                </p14:cNvPr>
                <p14:cNvContentPartPr/>
                <p14:nvPr/>
              </p14:nvContentPartPr>
              <p14:xfrm>
                <a:off x="10556141" y="4219641"/>
                <a:ext cx="317880" cy="67320"/>
              </p14:xfrm>
            </p:contentPart>
          </mc:Choice>
          <mc:Fallback>
            <p:pic>
              <p:nvPicPr>
                <p:cNvPr id="105" name="Ink 104">
                  <a:extLst>
                    <a:ext uri="{FF2B5EF4-FFF2-40B4-BE49-F238E27FC236}">
                      <a16:creationId xmlns:a16="http://schemas.microsoft.com/office/drawing/2014/main" id="{5D26D4C1-2324-B9D8-F4AD-D45B4621D2B1}"/>
                    </a:ext>
                  </a:extLst>
                </p:cNvPr>
                <p:cNvPicPr/>
                <p:nvPr/>
              </p:nvPicPr>
              <p:blipFill>
                <a:blip r:embed="rId77"/>
                <a:stretch>
                  <a:fillRect/>
                </a:stretch>
              </p:blipFill>
              <p:spPr>
                <a:xfrm>
                  <a:off x="10547501" y="4211001"/>
                  <a:ext cx="3355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06" name="Ink 105">
                  <a:extLst>
                    <a:ext uri="{FF2B5EF4-FFF2-40B4-BE49-F238E27FC236}">
                      <a16:creationId xmlns:a16="http://schemas.microsoft.com/office/drawing/2014/main" id="{E41C3586-8CA7-FE0D-7FB3-3D5AA1828BF0}"/>
                    </a:ext>
                  </a:extLst>
                </p14:cNvPr>
                <p14:cNvContentPartPr/>
                <p14:nvPr/>
              </p14:nvContentPartPr>
              <p14:xfrm>
                <a:off x="10489901" y="4234041"/>
                <a:ext cx="288360" cy="134640"/>
              </p14:xfrm>
            </p:contentPart>
          </mc:Choice>
          <mc:Fallback>
            <p:pic>
              <p:nvPicPr>
                <p:cNvPr id="106" name="Ink 105">
                  <a:extLst>
                    <a:ext uri="{FF2B5EF4-FFF2-40B4-BE49-F238E27FC236}">
                      <a16:creationId xmlns:a16="http://schemas.microsoft.com/office/drawing/2014/main" id="{E41C3586-8CA7-FE0D-7FB3-3D5AA1828BF0}"/>
                    </a:ext>
                  </a:extLst>
                </p:cNvPr>
                <p:cNvPicPr/>
                <p:nvPr/>
              </p:nvPicPr>
              <p:blipFill>
                <a:blip r:embed="rId79"/>
                <a:stretch>
                  <a:fillRect/>
                </a:stretch>
              </p:blipFill>
              <p:spPr>
                <a:xfrm>
                  <a:off x="10481261" y="4225041"/>
                  <a:ext cx="3060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08" name="Ink 107">
                  <a:extLst>
                    <a:ext uri="{FF2B5EF4-FFF2-40B4-BE49-F238E27FC236}">
                      <a16:creationId xmlns:a16="http://schemas.microsoft.com/office/drawing/2014/main" id="{323A0834-FDA2-F01B-EE81-97754A82A2D8}"/>
                    </a:ext>
                  </a:extLst>
                </p14:cNvPr>
                <p14:cNvContentPartPr/>
                <p14:nvPr/>
              </p14:nvContentPartPr>
              <p14:xfrm>
                <a:off x="7181501" y="728721"/>
                <a:ext cx="2102400" cy="1677240"/>
              </p14:xfrm>
            </p:contentPart>
          </mc:Choice>
          <mc:Fallback>
            <p:pic>
              <p:nvPicPr>
                <p:cNvPr id="108" name="Ink 107">
                  <a:extLst>
                    <a:ext uri="{FF2B5EF4-FFF2-40B4-BE49-F238E27FC236}">
                      <a16:creationId xmlns:a16="http://schemas.microsoft.com/office/drawing/2014/main" id="{323A0834-FDA2-F01B-EE81-97754A82A2D8}"/>
                    </a:ext>
                  </a:extLst>
                </p:cNvPr>
                <p:cNvPicPr/>
                <p:nvPr/>
              </p:nvPicPr>
              <p:blipFill>
                <a:blip r:embed="rId81"/>
                <a:stretch>
                  <a:fillRect/>
                </a:stretch>
              </p:blipFill>
              <p:spPr>
                <a:xfrm>
                  <a:off x="7172861" y="719721"/>
                  <a:ext cx="2120040" cy="1694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2">
            <p14:nvContentPartPr>
              <p14:cNvPr id="127" name="Ink 126">
                <a:extLst>
                  <a:ext uri="{FF2B5EF4-FFF2-40B4-BE49-F238E27FC236}">
                    <a16:creationId xmlns:a16="http://schemas.microsoft.com/office/drawing/2014/main" id="{998248FA-2BCB-1B6A-8340-168840942929}"/>
                  </a:ext>
                </a:extLst>
              </p14:cNvPr>
              <p14:cNvContentPartPr/>
              <p14:nvPr/>
            </p14:nvContentPartPr>
            <p14:xfrm>
              <a:off x="10550741" y="525681"/>
              <a:ext cx="135720" cy="120960"/>
            </p14:xfrm>
          </p:contentPart>
        </mc:Choice>
        <mc:Fallback>
          <p:pic>
            <p:nvPicPr>
              <p:cNvPr id="127" name="Ink 126">
                <a:extLst>
                  <a:ext uri="{FF2B5EF4-FFF2-40B4-BE49-F238E27FC236}">
                    <a16:creationId xmlns:a16="http://schemas.microsoft.com/office/drawing/2014/main" id="{998248FA-2BCB-1B6A-8340-168840942929}"/>
                  </a:ext>
                </a:extLst>
              </p:cNvPr>
              <p:cNvPicPr/>
              <p:nvPr/>
            </p:nvPicPr>
            <p:blipFill>
              <a:blip r:embed="rId83"/>
              <a:stretch>
                <a:fillRect/>
              </a:stretch>
            </p:blipFill>
            <p:spPr>
              <a:xfrm>
                <a:off x="10541741" y="516681"/>
                <a:ext cx="15336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43" name="Ink 142">
                <a:extLst>
                  <a:ext uri="{FF2B5EF4-FFF2-40B4-BE49-F238E27FC236}">
                    <a16:creationId xmlns:a16="http://schemas.microsoft.com/office/drawing/2014/main" id="{F7C9395B-2D14-C743-1B3B-81329C3F98BA}"/>
                  </a:ext>
                </a:extLst>
              </p14:cNvPr>
              <p14:cNvContentPartPr/>
              <p14:nvPr/>
            </p14:nvContentPartPr>
            <p14:xfrm>
              <a:off x="9190661" y="2373201"/>
              <a:ext cx="91080" cy="107280"/>
            </p14:xfrm>
          </p:contentPart>
        </mc:Choice>
        <mc:Fallback>
          <p:pic>
            <p:nvPicPr>
              <p:cNvPr id="143" name="Ink 142">
                <a:extLst>
                  <a:ext uri="{FF2B5EF4-FFF2-40B4-BE49-F238E27FC236}">
                    <a16:creationId xmlns:a16="http://schemas.microsoft.com/office/drawing/2014/main" id="{F7C9395B-2D14-C743-1B3B-81329C3F98BA}"/>
                  </a:ext>
                </a:extLst>
              </p:cNvPr>
              <p:cNvPicPr/>
              <p:nvPr/>
            </p:nvPicPr>
            <p:blipFill>
              <a:blip r:embed="rId85"/>
              <a:stretch>
                <a:fillRect/>
              </a:stretch>
            </p:blipFill>
            <p:spPr>
              <a:xfrm>
                <a:off x="9182021" y="2364201"/>
                <a:ext cx="108720" cy="124920"/>
              </a:xfrm>
              <a:prstGeom prst="rect">
                <a:avLst/>
              </a:prstGeom>
            </p:spPr>
          </p:pic>
        </mc:Fallback>
      </mc:AlternateContent>
      <p:grpSp>
        <p:nvGrpSpPr>
          <p:cNvPr id="146" name="Group 145">
            <a:extLst>
              <a:ext uri="{FF2B5EF4-FFF2-40B4-BE49-F238E27FC236}">
                <a16:creationId xmlns:a16="http://schemas.microsoft.com/office/drawing/2014/main" id="{91A91B78-B9A1-4644-925C-83EAB735A350}"/>
              </a:ext>
            </a:extLst>
          </p:cNvPr>
          <p:cNvGrpSpPr/>
          <p:nvPr/>
        </p:nvGrpSpPr>
        <p:grpSpPr>
          <a:xfrm>
            <a:off x="8105981" y="164241"/>
            <a:ext cx="3566880" cy="2516760"/>
            <a:chOff x="8105981" y="164241"/>
            <a:chExt cx="3566880" cy="2516760"/>
          </a:xfrm>
        </p:grpSpPr>
        <mc:AlternateContent xmlns:mc="http://schemas.openxmlformats.org/markup-compatibility/2006">
          <mc:Choice xmlns:p14="http://schemas.microsoft.com/office/powerpoint/2010/main" Requires="p14">
            <p:contentPart p14:bwMode="auto" r:id="rId86">
              <p14:nvContentPartPr>
                <p14:cNvPr id="110" name="Ink 109">
                  <a:extLst>
                    <a:ext uri="{FF2B5EF4-FFF2-40B4-BE49-F238E27FC236}">
                      <a16:creationId xmlns:a16="http://schemas.microsoft.com/office/drawing/2014/main" id="{EE4B4837-897B-7BF6-1EE2-948DDF23E7A9}"/>
                    </a:ext>
                  </a:extLst>
                </p14:cNvPr>
                <p14:cNvContentPartPr/>
                <p14:nvPr/>
              </p14:nvContentPartPr>
              <p14:xfrm>
                <a:off x="10667741" y="633681"/>
                <a:ext cx="471600" cy="1433880"/>
              </p14:xfrm>
            </p:contentPart>
          </mc:Choice>
          <mc:Fallback>
            <p:pic>
              <p:nvPicPr>
                <p:cNvPr id="110" name="Ink 109">
                  <a:extLst>
                    <a:ext uri="{FF2B5EF4-FFF2-40B4-BE49-F238E27FC236}">
                      <a16:creationId xmlns:a16="http://schemas.microsoft.com/office/drawing/2014/main" id="{EE4B4837-897B-7BF6-1EE2-948DDF23E7A9}"/>
                    </a:ext>
                  </a:extLst>
                </p:cNvPr>
                <p:cNvPicPr/>
                <p:nvPr/>
              </p:nvPicPr>
              <p:blipFill>
                <a:blip r:embed="rId87"/>
                <a:stretch>
                  <a:fillRect/>
                </a:stretch>
              </p:blipFill>
              <p:spPr>
                <a:xfrm>
                  <a:off x="10658741" y="625041"/>
                  <a:ext cx="489240" cy="1451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11" name="Ink 110">
                  <a:extLst>
                    <a:ext uri="{FF2B5EF4-FFF2-40B4-BE49-F238E27FC236}">
                      <a16:creationId xmlns:a16="http://schemas.microsoft.com/office/drawing/2014/main" id="{F96047DE-739D-6F30-163B-D47707F2DB79}"/>
                    </a:ext>
                  </a:extLst>
                </p14:cNvPr>
                <p14:cNvContentPartPr/>
                <p14:nvPr/>
              </p14:nvContentPartPr>
              <p14:xfrm>
                <a:off x="11064461" y="2009601"/>
                <a:ext cx="129600" cy="174240"/>
              </p14:xfrm>
            </p:contentPart>
          </mc:Choice>
          <mc:Fallback>
            <p:pic>
              <p:nvPicPr>
                <p:cNvPr id="111" name="Ink 110">
                  <a:extLst>
                    <a:ext uri="{FF2B5EF4-FFF2-40B4-BE49-F238E27FC236}">
                      <a16:creationId xmlns:a16="http://schemas.microsoft.com/office/drawing/2014/main" id="{F96047DE-739D-6F30-163B-D47707F2DB79}"/>
                    </a:ext>
                  </a:extLst>
                </p:cNvPr>
                <p:cNvPicPr/>
                <p:nvPr/>
              </p:nvPicPr>
              <p:blipFill>
                <a:blip r:embed="rId89"/>
                <a:stretch>
                  <a:fillRect/>
                </a:stretch>
              </p:blipFill>
              <p:spPr>
                <a:xfrm>
                  <a:off x="11055461" y="2000961"/>
                  <a:ext cx="1472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12" name="Ink 111">
                  <a:extLst>
                    <a:ext uri="{FF2B5EF4-FFF2-40B4-BE49-F238E27FC236}">
                      <a16:creationId xmlns:a16="http://schemas.microsoft.com/office/drawing/2014/main" id="{66C58D37-250D-1E3E-3055-4E9C98C0F001}"/>
                    </a:ext>
                  </a:extLst>
                </p14:cNvPr>
                <p14:cNvContentPartPr/>
                <p14:nvPr/>
              </p14:nvContentPartPr>
              <p14:xfrm>
                <a:off x="11158061" y="2296521"/>
                <a:ext cx="294120" cy="384480"/>
              </p14:xfrm>
            </p:contentPart>
          </mc:Choice>
          <mc:Fallback>
            <p:pic>
              <p:nvPicPr>
                <p:cNvPr id="112" name="Ink 111">
                  <a:extLst>
                    <a:ext uri="{FF2B5EF4-FFF2-40B4-BE49-F238E27FC236}">
                      <a16:creationId xmlns:a16="http://schemas.microsoft.com/office/drawing/2014/main" id="{66C58D37-250D-1E3E-3055-4E9C98C0F001}"/>
                    </a:ext>
                  </a:extLst>
                </p:cNvPr>
                <p:cNvPicPr/>
                <p:nvPr/>
              </p:nvPicPr>
              <p:blipFill>
                <a:blip r:embed="rId91"/>
                <a:stretch>
                  <a:fillRect/>
                </a:stretch>
              </p:blipFill>
              <p:spPr>
                <a:xfrm>
                  <a:off x="11149421" y="2287881"/>
                  <a:ext cx="31176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13" name="Ink 112">
                  <a:extLst>
                    <a:ext uri="{FF2B5EF4-FFF2-40B4-BE49-F238E27FC236}">
                      <a16:creationId xmlns:a16="http://schemas.microsoft.com/office/drawing/2014/main" id="{BBD741FE-B166-B399-B37E-5FE2DE058A8F}"/>
                    </a:ext>
                  </a:extLst>
                </p14:cNvPr>
                <p14:cNvContentPartPr/>
                <p14:nvPr/>
              </p14:nvContentPartPr>
              <p14:xfrm>
                <a:off x="9141341" y="568161"/>
                <a:ext cx="1402920" cy="231480"/>
              </p14:xfrm>
            </p:contentPart>
          </mc:Choice>
          <mc:Fallback>
            <p:pic>
              <p:nvPicPr>
                <p:cNvPr id="113" name="Ink 112">
                  <a:extLst>
                    <a:ext uri="{FF2B5EF4-FFF2-40B4-BE49-F238E27FC236}">
                      <a16:creationId xmlns:a16="http://schemas.microsoft.com/office/drawing/2014/main" id="{BBD741FE-B166-B399-B37E-5FE2DE058A8F}"/>
                    </a:ext>
                  </a:extLst>
                </p:cNvPr>
                <p:cNvPicPr/>
                <p:nvPr/>
              </p:nvPicPr>
              <p:blipFill>
                <a:blip r:embed="rId93"/>
                <a:stretch>
                  <a:fillRect/>
                </a:stretch>
              </p:blipFill>
              <p:spPr>
                <a:xfrm>
                  <a:off x="9132701" y="559161"/>
                  <a:ext cx="142056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14" name="Ink 113">
                  <a:extLst>
                    <a:ext uri="{FF2B5EF4-FFF2-40B4-BE49-F238E27FC236}">
                      <a16:creationId xmlns:a16="http://schemas.microsoft.com/office/drawing/2014/main" id="{C54704A1-C932-F63E-FCEB-CFDE85184540}"/>
                    </a:ext>
                  </a:extLst>
                </p14:cNvPr>
                <p14:cNvContentPartPr/>
                <p14:nvPr/>
              </p14:nvContentPartPr>
              <p14:xfrm>
                <a:off x="9054221" y="783441"/>
                <a:ext cx="92160" cy="67320"/>
              </p14:xfrm>
            </p:contentPart>
          </mc:Choice>
          <mc:Fallback>
            <p:pic>
              <p:nvPicPr>
                <p:cNvPr id="114" name="Ink 113">
                  <a:extLst>
                    <a:ext uri="{FF2B5EF4-FFF2-40B4-BE49-F238E27FC236}">
                      <a16:creationId xmlns:a16="http://schemas.microsoft.com/office/drawing/2014/main" id="{C54704A1-C932-F63E-FCEB-CFDE85184540}"/>
                    </a:ext>
                  </a:extLst>
                </p:cNvPr>
                <p:cNvPicPr/>
                <p:nvPr/>
              </p:nvPicPr>
              <p:blipFill>
                <a:blip r:embed="rId95"/>
                <a:stretch>
                  <a:fillRect/>
                </a:stretch>
              </p:blipFill>
              <p:spPr>
                <a:xfrm>
                  <a:off x="9045581" y="774801"/>
                  <a:ext cx="10980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15" name="Ink 114">
                  <a:extLst>
                    <a:ext uri="{FF2B5EF4-FFF2-40B4-BE49-F238E27FC236}">
                      <a16:creationId xmlns:a16="http://schemas.microsoft.com/office/drawing/2014/main" id="{6D7C4DD1-7D5E-43D6-E7BE-0AACD3E1381D}"/>
                    </a:ext>
                  </a:extLst>
                </p14:cNvPr>
                <p14:cNvContentPartPr/>
                <p14:nvPr/>
              </p14:nvContentPartPr>
              <p14:xfrm>
                <a:off x="8105981" y="732681"/>
                <a:ext cx="269640" cy="228600"/>
              </p14:xfrm>
            </p:contentPart>
          </mc:Choice>
          <mc:Fallback>
            <p:pic>
              <p:nvPicPr>
                <p:cNvPr id="115" name="Ink 114">
                  <a:extLst>
                    <a:ext uri="{FF2B5EF4-FFF2-40B4-BE49-F238E27FC236}">
                      <a16:creationId xmlns:a16="http://schemas.microsoft.com/office/drawing/2014/main" id="{6D7C4DD1-7D5E-43D6-E7BE-0AACD3E1381D}"/>
                    </a:ext>
                  </a:extLst>
                </p:cNvPr>
                <p:cNvPicPr/>
                <p:nvPr/>
              </p:nvPicPr>
              <p:blipFill>
                <a:blip r:embed="rId97"/>
                <a:stretch>
                  <a:fillRect/>
                </a:stretch>
              </p:blipFill>
              <p:spPr>
                <a:xfrm>
                  <a:off x="8096981" y="724041"/>
                  <a:ext cx="28728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16" name="Ink 115">
                  <a:extLst>
                    <a:ext uri="{FF2B5EF4-FFF2-40B4-BE49-F238E27FC236}">
                      <a16:creationId xmlns:a16="http://schemas.microsoft.com/office/drawing/2014/main" id="{2273289F-639C-A58E-A67D-93B49F25E40F}"/>
                    </a:ext>
                  </a:extLst>
                </p14:cNvPr>
                <p14:cNvContentPartPr/>
                <p14:nvPr/>
              </p14:nvContentPartPr>
              <p14:xfrm>
                <a:off x="8507021" y="806841"/>
                <a:ext cx="195120" cy="134280"/>
              </p14:xfrm>
            </p:contentPart>
          </mc:Choice>
          <mc:Fallback>
            <p:pic>
              <p:nvPicPr>
                <p:cNvPr id="116" name="Ink 115">
                  <a:extLst>
                    <a:ext uri="{FF2B5EF4-FFF2-40B4-BE49-F238E27FC236}">
                      <a16:creationId xmlns:a16="http://schemas.microsoft.com/office/drawing/2014/main" id="{2273289F-639C-A58E-A67D-93B49F25E40F}"/>
                    </a:ext>
                  </a:extLst>
                </p:cNvPr>
                <p:cNvPicPr/>
                <p:nvPr/>
              </p:nvPicPr>
              <p:blipFill>
                <a:blip r:embed="rId99"/>
                <a:stretch>
                  <a:fillRect/>
                </a:stretch>
              </p:blipFill>
              <p:spPr>
                <a:xfrm>
                  <a:off x="8498381" y="798201"/>
                  <a:ext cx="2127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24" name="Ink 123">
                  <a:extLst>
                    <a:ext uri="{FF2B5EF4-FFF2-40B4-BE49-F238E27FC236}">
                      <a16:creationId xmlns:a16="http://schemas.microsoft.com/office/drawing/2014/main" id="{C6FFD53C-1DB8-8A34-9EE3-A24E38EA06C1}"/>
                    </a:ext>
                  </a:extLst>
                </p14:cNvPr>
                <p14:cNvContentPartPr/>
                <p14:nvPr/>
              </p14:nvContentPartPr>
              <p14:xfrm>
                <a:off x="11338781" y="361881"/>
                <a:ext cx="334080" cy="538920"/>
              </p14:xfrm>
            </p:contentPart>
          </mc:Choice>
          <mc:Fallback>
            <p:pic>
              <p:nvPicPr>
                <p:cNvPr id="124" name="Ink 123">
                  <a:extLst>
                    <a:ext uri="{FF2B5EF4-FFF2-40B4-BE49-F238E27FC236}">
                      <a16:creationId xmlns:a16="http://schemas.microsoft.com/office/drawing/2014/main" id="{C6FFD53C-1DB8-8A34-9EE3-A24E38EA06C1}"/>
                    </a:ext>
                  </a:extLst>
                </p:cNvPr>
                <p:cNvPicPr/>
                <p:nvPr/>
              </p:nvPicPr>
              <p:blipFill>
                <a:blip r:embed="rId101"/>
                <a:stretch>
                  <a:fillRect/>
                </a:stretch>
              </p:blipFill>
              <p:spPr>
                <a:xfrm>
                  <a:off x="11330141" y="353241"/>
                  <a:ext cx="351720" cy="556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25" name="Ink 124">
                  <a:extLst>
                    <a:ext uri="{FF2B5EF4-FFF2-40B4-BE49-F238E27FC236}">
                      <a16:creationId xmlns:a16="http://schemas.microsoft.com/office/drawing/2014/main" id="{D997A381-EEFF-4E0C-DDAD-7AFE5958D1CE}"/>
                    </a:ext>
                  </a:extLst>
                </p14:cNvPr>
                <p14:cNvContentPartPr/>
                <p14:nvPr/>
              </p14:nvContentPartPr>
              <p14:xfrm>
                <a:off x="10922981" y="518481"/>
                <a:ext cx="381600" cy="198000"/>
              </p14:xfrm>
            </p:contentPart>
          </mc:Choice>
          <mc:Fallback>
            <p:pic>
              <p:nvPicPr>
                <p:cNvPr id="125" name="Ink 124">
                  <a:extLst>
                    <a:ext uri="{FF2B5EF4-FFF2-40B4-BE49-F238E27FC236}">
                      <a16:creationId xmlns:a16="http://schemas.microsoft.com/office/drawing/2014/main" id="{D997A381-EEFF-4E0C-DDAD-7AFE5958D1CE}"/>
                    </a:ext>
                  </a:extLst>
                </p:cNvPr>
                <p:cNvPicPr/>
                <p:nvPr/>
              </p:nvPicPr>
              <p:blipFill>
                <a:blip r:embed="rId103"/>
                <a:stretch>
                  <a:fillRect/>
                </a:stretch>
              </p:blipFill>
              <p:spPr>
                <a:xfrm>
                  <a:off x="10913981" y="509841"/>
                  <a:ext cx="3992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19" name="Ink 118">
                  <a:extLst>
                    <a:ext uri="{FF2B5EF4-FFF2-40B4-BE49-F238E27FC236}">
                      <a16:creationId xmlns:a16="http://schemas.microsoft.com/office/drawing/2014/main" id="{8AFAA85C-5DAF-ED39-045C-DC5CD912E549}"/>
                    </a:ext>
                  </a:extLst>
                </p14:cNvPr>
                <p14:cNvContentPartPr/>
                <p14:nvPr/>
              </p14:nvContentPartPr>
              <p14:xfrm>
                <a:off x="10575221" y="532881"/>
                <a:ext cx="125280" cy="134280"/>
              </p14:xfrm>
            </p:contentPart>
          </mc:Choice>
          <mc:Fallback>
            <p:pic>
              <p:nvPicPr>
                <p:cNvPr id="119" name="Ink 118">
                  <a:extLst>
                    <a:ext uri="{FF2B5EF4-FFF2-40B4-BE49-F238E27FC236}">
                      <a16:creationId xmlns:a16="http://schemas.microsoft.com/office/drawing/2014/main" id="{8AFAA85C-5DAF-ED39-045C-DC5CD912E549}"/>
                    </a:ext>
                  </a:extLst>
                </p:cNvPr>
                <p:cNvPicPr/>
                <p:nvPr/>
              </p:nvPicPr>
              <p:blipFill>
                <a:blip r:embed="rId105"/>
                <a:stretch>
                  <a:fillRect/>
                </a:stretch>
              </p:blipFill>
              <p:spPr>
                <a:xfrm>
                  <a:off x="10566221" y="523881"/>
                  <a:ext cx="1429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20" name="Ink 119">
                  <a:extLst>
                    <a:ext uri="{FF2B5EF4-FFF2-40B4-BE49-F238E27FC236}">
                      <a16:creationId xmlns:a16="http://schemas.microsoft.com/office/drawing/2014/main" id="{0CD27D56-9B24-88BD-B102-D466C432F782}"/>
                    </a:ext>
                  </a:extLst>
                </p14:cNvPr>
                <p14:cNvContentPartPr/>
                <p14:nvPr/>
              </p14:nvContentPartPr>
              <p14:xfrm>
                <a:off x="10594301" y="164241"/>
                <a:ext cx="82080" cy="1157400"/>
              </p14:xfrm>
            </p:contentPart>
          </mc:Choice>
          <mc:Fallback>
            <p:pic>
              <p:nvPicPr>
                <p:cNvPr id="120" name="Ink 119">
                  <a:extLst>
                    <a:ext uri="{FF2B5EF4-FFF2-40B4-BE49-F238E27FC236}">
                      <a16:creationId xmlns:a16="http://schemas.microsoft.com/office/drawing/2014/main" id="{0CD27D56-9B24-88BD-B102-D466C432F782}"/>
                    </a:ext>
                  </a:extLst>
                </p:cNvPr>
                <p:cNvPicPr/>
                <p:nvPr/>
              </p:nvPicPr>
              <p:blipFill>
                <a:blip r:embed="rId107"/>
                <a:stretch>
                  <a:fillRect/>
                </a:stretch>
              </p:blipFill>
              <p:spPr>
                <a:xfrm>
                  <a:off x="10585301" y="155601"/>
                  <a:ext cx="99720" cy="1175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22" name="Ink 121">
                  <a:extLst>
                    <a:ext uri="{FF2B5EF4-FFF2-40B4-BE49-F238E27FC236}">
                      <a16:creationId xmlns:a16="http://schemas.microsoft.com/office/drawing/2014/main" id="{467020B7-57F7-D30C-4125-3B25B2A3DEDE}"/>
                    </a:ext>
                  </a:extLst>
                </p14:cNvPr>
                <p14:cNvContentPartPr/>
                <p14:nvPr/>
              </p14:nvContentPartPr>
              <p14:xfrm>
                <a:off x="10624541" y="180801"/>
                <a:ext cx="27000" cy="1142280"/>
              </p14:xfrm>
            </p:contentPart>
          </mc:Choice>
          <mc:Fallback>
            <p:pic>
              <p:nvPicPr>
                <p:cNvPr id="122" name="Ink 121">
                  <a:extLst>
                    <a:ext uri="{FF2B5EF4-FFF2-40B4-BE49-F238E27FC236}">
                      <a16:creationId xmlns:a16="http://schemas.microsoft.com/office/drawing/2014/main" id="{467020B7-57F7-D30C-4125-3B25B2A3DEDE}"/>
                    </a:ext>
                  </a:extLst>
                </p:cNvPr>
                <p:cNvPicPr/>
                <p:nvPr/>
              </p:nvPicPr>
              <p:blipFill>
                <a:blip r:embed="rId109"/>
                <a:stretch>
                  <a:fillRect/>
                </a:stretch>
              </p:blipFill>
              <p:spPr>
                <a:xfrm>
                  <a:off x="10615541" y="172161"/>
                  <a:ext cx="44640" cy="11599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29" name="Ink 128">
                  <a:extLst>
                    <a:ext uri="{FF2B5EF4-FFF2-40B4-BE49-F238E27FC236}">
                      <a16:creationId xmlns:a16="http://schemas.microsoft.com/office/drawing/2014/main" id="{23226868-AB78-3F66-E66A-726F0557C203}"/>
                    </a:ext>
                  </a:extLst>
                </p14:cNvPr>
                <p14:cNvContentPartPr/>
                <p14:nvPr/>
              </p14:nvContentPartPr>
              <p14:xfrm>
                <a:off x="9953861" y="2380401"/>
                <a:ext cx="1085040" cy="181800"/>
              </p14:xfrm>
            </p:contentPart>
          </mc:Choice>
          <mc:Fallback>
            <p:pic>
              <p:nvPicPr>
                <p:cNvPr id="129" name="Ink 128">
                  <a:extLst>
                    <a:ext uri="{FF2B5EF4-FFF2-40B4-BE49-F238E27FC236}">
                      <a16:creationId xmlns:a16="http://schemas.microsoft.com/office/drawing/2014/main" id="{23226868-AB78-3F66-E66A-726F0557C203}"/>
                    </a:ext>
                  </a:extLst>
                </p:cNvPr>
                <p:cNvPicPr/>
                <p:nvPr/>
              </p:nvPicPr>
              <p:blipFill>
                <a:blip r:embed="rId111"/>
                <a:stretch>
                  <a:fillRect/>
                </a:stretch>
              </p:blipFill>
              <p:spPr>
                <a:xfrm>
                  <a:off x="9944861" y="2371761"/>
                  <a:ext cx="110268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30" name="Ink 129">
                  <a:extLst>
                    <a:ext uri="{FF2B5EF4-FFF2-40B4-BE49-F238E27FC236}">
                      <a16:creationId xmlns:a16="http://schemas.microsoft.com/office/drawing/2014/main" id="{9462862C-2E1C-5DC2-11B9-5A823C25756B}"/>
                    </a:ext>
                  </a:extLst>
                </p14:cNvPr>
                <p14:cNvContentPartPr/>
                <p14:nvPr/>
              </p14:nvContentPartPr>
              <p14:xfrm>
                <a:off x="9880781" y="2487681"/>
                <a:ext cx="66960" cy="157680"/>
              </p14:xfrm>
            </p:contentPart>
          </mc:Choice>
          <mc:Fallback>
            <p:pic>
              <p:nvPicPr>
                <p:cNvPr id="130" name="Ink 129">
                  <a:extLst>
                    <a:ext uri="{FF2B5EF4-FFF2-40B4-BE49-F238E27FC236}">
                      <a16:creationId xmlns:a16="http://schemas.microsoft.com/office/drawing/2014/main" id="{9462862C-2E1C-5DC2-11B9-5A823C25756B}"/>
                    </a:ext>
                  </a:extLst>
                </p:cNvPr>
                <p:cNvPicPr/>
                <p:nvPr/>
              </p:nvPicPr>
              <p:blipFill>
                <a:blip r:embed="rId113"/>
                <a:stretch>
                  <a:fillRect/>
                </a:stretch>
              </p:blipFill>
              <p:spPr>
                <a:xfrm>
                  <a:off x="9871781" y="2478681"/>
                  <a:ext cx="8460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31" name="Ink 130">
                  <a:extLst>
                    <a:ext uri="{FF2B5EF4-FFF2-40B4-BE49-F238E27FC236}">
                      <a16:creationId xmlns:a16="http://schemas.microsoft.com/office/drawing/2014/main" id="{873F50D2-11B1-639A-A211-79F1A054B431}"/>
                    </a:ext>
                  </a:extLst>
                </p14:cNvPr>
                <p14:cNvContentPartPr/>
                <p14:nvPr/>
              </p14:nvContentPartPr>
              <p14:xfrm>
                <a:off x="9523661" y="2562201"/>
                <a:ext cx="172080" cy="17280"/>
              </p14:xfrm>
            </p:contentPart>
          </mc:Choice>
          <mc:Fallback>
            <p:pic>
              <p:nvPicPr>
                <p:cNvPr id="131" name="Ink 130">
                  <a:extLst>
                    <a:ext uri="{FF2B5EF4-FFF2-40B4-BE49-F238E27FC236}">
                      <a16:creationId xmlns:a16="http://schemas.microsoft.com/office/drawing/2014/main" id="{873F50D2-11B1-639A-A211-79F1A054B431}"/>
                    </a:ext>
                  </a:extLst>
                </p:cNvPr>
                <p:cNvPicPr/>
                <p:nvPr/>
              </p:nvPicPr>
              <p:blipFill>
                <a:blip r:embed="rId115"/>
                <a:stretch>
                  <a:fillRect/>
                </a:stretch>
              </p:blipFill>
              <p:spPr>
                <a:xfrm>
                  <a:off x="9515021" y="2553561"/>
                  <a:ext cx="189720" cy="34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32" name="Ink 131">
                  <a:extLst>
                    <a:ext uri="{FF2B5EF4-FFF2-40B4-BE49-F238E27FC236}">
                      <a16:creationId xmlns:a16="http://schemas.microsoft.com/office/drawing/2014/main" id="{5762EE29-73E6-5B7A-F8F8-F6780CDBA244}"/>
                    </a:ext>
                  </a:extLst>
                </p14:cNvPr>
                <p14:cNvContentPartPr/>
                <p14:nvPr/>
              </p14:nvContentPartPr>
              <p14:xfrm>
                <a:off x="9474701" y="2520441"/>
                <a:ext cx="28800" cy="92520"/>
              </p14:xfrm>
            </p:contentPart>
          </mc:Choice>
          <mc:Fallback>
            <p:pic>
              <p:nvPicPr>
                <p:cNvPr id="132" name="Ink 131">
                  <a:extLst>
                    <a:ext uri="{FF2B5EF4-FFF2-40B4-BE49-F238E27FC236}">
                      <a16:creationId xmlns:a16="http://schemas.microsoft.com/office/drawing/2014/main" id="{5762EE29-73E6-5B7A-F8F8-F6780CDBA244}"/>
                    </a:ext>
                  </a:extLst>
                </p:cNvPr>
                <p:cNvPicPr/>
                <p:nvPr/>
              </p:nvPicPr>
              <p:blipFill>
                <a:blip r:embed="rId117"/>
                <a:stretch>
                  <a:fillRect/>
                </a:stretch>
              </p:blipFill>
              <p:spPr>
                <a:xfrm>
                  <a:off x="9465701" y="2511441"/>
                  <a:ext cx="4644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33" name="Ink 132">
                  <a:extLst>
                    <a:ext uri="{FF2B5EF4-FFF2-40B4-BE49-F238E27FC236}">
                      <a16:creationId xmlns:a16="http://schemas.microsoft.com/office/drawing/2014/main" id="{A038FEE2-CF11-C87E-AE92-7AC93F8662CA}"/>
                    </a:ext>
                  </a:extLst>
                </p14:cNvPr>
                <p14:cNvContentPartPr/>
                <p14:nvPr/>
              </p14:nvContentPartPr>
              <p14:xfrm>
                <a:off x="9215501" y="2345121"/>
                <a:ext cx="79920" cy="111240"/>
              </p14:xfrm>
            </p:contentPart>
          </mc:Choice>
          <mc:Fallback>
            <p:pic>
              <p:nvPicPr>
                <p:cNvPr id="133" name="Ink 132">
                  <a:extLst>
                    <a:ext uri="{FF2B5EF4-FFF2-40B4-BE49-F238E27FC236}">
                      <a16:creationId xmlns:a16="http://schemas.microsoft.com/office/drawing/2014/main" id="{A038FEE2-CF11-C87E-AE92-7AC93F8662CA}"/>
                    </a:ext>
                  </a:extLst>
                </p:cNvPr>
                <p:cNvPicPr/>
                <p:nvPr/>
              </p:nvPicPr>
              <p:blipFill>
                <a:blip r:embed="rId119"/>
                <a:stretch>
                  <a:fillRect/>
                </a:stretch>
              </p:blipFill>
              <p:spPr>
                <a:xfrm>
                  <a:off x="9206501" y="2336121"/>
                  <a:ext cx="975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40" name="Ink 139">
                  <a:extLst>
                    <a:ext uri="{FF2B5EF4-FFF2-40B4-BE49-F238E27FC236}">
                      <a16:creationId xmlns:a16="http://schemas.microsoft.com/office/drawing/2014/main" id="{96DB684D-55F6-9559-637A-474CFDD74049}"/>
                    </a:ext>
                  </a:extLst>
                </p14:cNvPr>
                <p14:cNvContentPartPr/>
                <p14:nvPr/>
              </p14:nvContentPartPr>
              <p14:xfrm>
                <a:off x="10097861" y="1960281"/>
                <a:ext cx="380880" cy="119520"/>
              </p14:xfrm>
            </p:contentPart>
          </mc:Choice>
          <mc:Fallback>
            <p:pic>
              <p:nvPicPr>
                <p:cNvPr id="140" name="Ink 139">
                  <a:extLst>
                    <a:ext uri="{FF2B5EF4-FFF2-40B4-BE49-F238E27FC236}">
                      <a16:creationId xmlns:a16="http://schemas.microsoft.com/office/drawing/2014/main" id="{96DB684D-55F6-9559-637A-474CFDD74049}"/>
                    </a:ext>
                  </a:extLst>
                </p:cNvPr>
                <p:cNvPicPr/>
                <p:nvPr/>
              </p:nvPicPr>
              <p:blipFill>
                <a:blip r:embed="rId121"/>
                <a:stretch>
                  <a:fillRect/>
                </a:stretch>
              </p:blipFill>
              <p:spPr>
                <a:xfrm>
                  <a:off x="10088861" y="1951281"/>
                  <a:ext cx="39852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41" name="Ink 140">
                  <a:extLst>
                    <a:ext uri="{FF2B5EF4-FFF2-40B4-BE49-F238E27FC236}">
                      <a16:creationId xmlns:a16="http://schemas.microsoft.com/office/drawing/2014/main" id="{8D08FDD0-3F17-7B54-68FB-D5D670EE7F6A}"/>
                    </a:ext>
                  </a:extLst>
                </p14:cNvPr>
                <p14:cNvContentPartPr/>
                <p14:nvPr/>
              </p14:nvContentPartPr>
              <p14:xfrm>
                <a:off x="10039181" y="2042721"/>
                <a:ext cx="109800" cy="73440"/>
              </p14:xfrm>
            </p:contentPart>
          </mc:Choice>
          <mc:Fallback>
            <p:pic>
              <p:nvPicPr>
                <p:cNvPr id="141" name="Ink 140">
                  <a:extLst>
                    <a:ext uri="{FF2B5EF4-FFF2-40B4-BE49-F238E27FC236}">
                      <a16:creationId xmlns:a16="http://schemas.microsoft.com/office/drawing/2014/main" id="{8D08FDD0-3F17-7B54-68FB-D5D670EE7F6A}"/>
                    </a:ext>
                  </a:extLst>
                </p:cNvPr>
                <p:cNvPicPr/>
                <p:nvPr/>
              </p:nvPicPr>
              <p:blipFill>
                <a:blip r:embed="rId123"/>
                <a:stretch>
                  <a:fillRect/>
                </a:stretch>
              </p:blipFill>
              <p:spPr>
                <a:xfrm>
                  <a:off x="10030541" y="2033721"/>
                  <a:ext cx="127440" cy="91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45" name="Ink 144">
                  <a:extLst>
                    <a:ext uri="{FF2B5EF4-FFF2-40B4-BE49-F238E27FC236}">
                      <a16:creationId xmlns:a16="http://schemas.microsoft.com/office/drawing/2014/main" id="{25D6E8DD-E9F5-347C-B3F0-0E7BA845F13C}"/>
                    </a:ext>
                  </a:extLst>
                </p14:cNvPr>
                <p14:cNvContentPartPr/>
                <p14:nvPr/>
              </p14:nvContentPartPr>
              <p14:xfrm>
                <a:off x="8526821" y="2321361"/>
                <a:ext cx="1484280" cy="183960"/>
              </p14:xfrm>
            </p:contentPart>
          </mc:Choice>
          <mc:Fallback>
            <p:pic>
              <p:nvPicPr>
                <p:cNvPr id="145" name="Ink 144">
                  <a:extLst>
                    <a:ext uri="{FF2B5EF4-FFF2-40B4-BE49-F238E27FC236}">
                      <a16:creationId xmlns:a16="http://schemas.microsoft.com/office/drawing/2014/main" id="{25D6E8DD-E9F5-347C-B3F0-0E7BA845F13C}"/>
                    </a:ext>
                  </a:extLst>
                </p:cNvPr>
                <p:cNvPicPr/>
                <p:nvPr/>
              </p:nvPicPr>
              <p:blipFill>
                <a:blip r:embed="rId125"/>
                <a:stretch>
                  <a:fillRect/>
                </a:stretch>
              </p:blipFill>
              <p:spPr>
                <a:xfrm>
                  <a:off x="8518181" y="2312361"/>
                  <a:ext cx="1501920" cy="201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6">
            <p14:nvContentPartPr>
              <p14:cNvPr id="147" name="Ink 146">
                <a:extLst>
                  <a:ext uri="{FF2B5EF4-FFF2-40B4-BE49-F238E27FC236}">
                    <a16:creationId xmlns:a16="http://schemas.microsoft.com/office/drawing/2014/main" id="{0B3A824B-3E9C-E1D1-C320-4608B5C970F0}"/>
                  </a:ext>
                </a:extLst>
              </p14:cNvPr>
              <p14:cNvContentPartPr/>
              <p14:nvPr/>
            </p14:nvContentPartPr>
            <p14:xfrm>
              <a:off x="5758061" y="2339361"/>
              <a:ext cx="1881000" cy="222840"/>
            </p14:xfrm>
          </p:contentPart>
        </mc:Choice>
        <mc:Fallback>
          <p:pic>
            <p:nvPicPr>
              <p:cNvPr id="147" name="Ink 146">
                <a:extLst>
                  <a:ext uri="{FF2B5EF4-FFF2-40B4-BE49-F238E27FC236}">
                    <a16:creationId xmlns:a16="http://schemas.microsoft.com/office/drawing/2014/main" id="{0B3A824B-3E9C-E1D1-C320-4608B5C970F0}"/>
                  </a:ext>
                </a:extLst>
              </p:cNvPr>
              <p:cNvPicPr/>
              <p:nvPr/>
            </p:nvPicPr>
            <p:blipFill>
              <a:blip r:embed="rId127"/>
              <a:stretch>
                <a:fillRect/>
              </a:stretch>
            </p:blipFill>
            <p:spPr>
              <a:xfrm>
                <a:off x="5749061" y="2330361"/>
                <a:ext cx="189864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48" name="Ink 147">
                <a:extLst>
                  <a:ext uri="{FF2B5EF4-FFF2-40B4-BE49-F238E27FC236}">
                    <a16:creationId xmlns:a16="http://schemas.microsoft.com/office/drawing/2014/main" id="{3EB71640-0E96-EDEC-B63A-008E64BF1D65}"/>
                  </a:ext>
                </a:extLst>
              </p14:cNvPr>
              <p14:cNvContentPartPr/>
              <p14:nvPr/>
            </p14:nvContentPartPr>
            <p14:xfrm>
              <a:off x="4793981" y="2672001"/>
              <a:ext cx="2019600" cy="228240"/>
            </p14:xfrm>
          </p:contentPart>
        </mc:Choice>
        <mc:Fallback>
          <p:pic>
            <p:nvPicPr>
              <p:cNvPr id="148" name="Ink 147">
                <a:extLst>
                  <a:ext uri="{FF2B5EF4-FFF2-40B4-BE49-F238E27FC236}">
                    <a16:creationId xmlns:a16="http://schemas.microsoft.com/office/drawing/2014/main" id="{3EB71640-0E96-EDEC-B63A-008E64BF1D65}"/>
                  </a:ext>
                </a:extLst>
              </p:cNvPr>
              <p:cNvPicPr/>
              <p:nvPr/>
            </p:nvPicPr>
            <p:blipFill>
              <a:blip r:embed="rId129"/>
              <a:stretch>
                <a:fillRect/>
              </a:stretch>
            </p:blipFill>
            <p:spPr>
              <a:xfrm>
                <a:off x="4785341" y="2663001"/>
                <a:ext cx="203724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52" name="Ink 151">
                <a:extLst>
                  <a:ext uri="{FF2B5EF4-FFF2-40B4-BE49-F238E27FC236}">
                    <a16:creationId xmlns:a16="http://schemas.microsoft.com/office/drawing/2014/main" id="{B66B2F8B-48FD-3530-7228-10E078A87E12}"/>
                  </a:ext>
                </a:extLst>
              </p14:cNvPr>
              <p14:cNvContentPartPr/>
              <p14:nvPr/>
            </p14:nvContentPartPr>
            <p14:xfrm>
              <a:off x="6343061" y="4415121"/>
              <a:ext cx="382320" cy="58680"/>
            </p14:xfrm>
          </p:contentPart>
        </mc:Choice>
        <mc:Fallback>
          <p:pic>
            <p:nvPicPr>
              <p:cNvPr id="152" name="Ink 151">
                <a:extLst>
                  <a:ext uri="{FF2B5EF4-FFF2-40B4-BE49-F238E27FC236}">
                    <a16:creationId xmlns:a16="http://schemas.microsoft.com/office/drawing/2014/main" id="{B66B2F8B-48FD-3530-7228-10E078A87E12}"/>
                  </a:ext>
                </a:extLst>
              </p:cNvPr>
              <p:cNvPicPr/>
              <p:nvPr/>
            </p:nvPicPr>
            <p:blipFill>
              <a:blip r:embed="rId131"/>
              <a:stretch>
                <a:fillRect/>
              </a:stretch>
            </p:blipFill>
            <p:spPr>
              <a:xfrm>
                <a:off x="6334061" y="4406481"/>
                <a:ext cx="3999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35" name="Ink 134">
                <a:extLst>
                  <a:ext uri="{FF2B5EF4-FFF2-40B4-BE49-F238E27FC236}">
                    <a16:creationId xmlns:a16="http://schemas.microsoft.com/office/drawing/2014/main" id="{51E26201-8C13-4790-C711-2E4615E540D8}"/>
                  </a:ext>
                </a:extLst>
              </p14:cNvPr>
              <p14:cNvContentPartPr/>
              <p14:nvPr/>
            </p14:nvContentPartPr>
            <p14:xfrm>
              <a:off x="518621" y="4456161"/>
              <a:ext cx="228240" cy="25920"/>
            </p14:xfrm>
          </p:contentPart>
        </mc:Choice>
        <mc:Fallback>
          <p:pic>
            <p:nvPicPr>
              <p:cNvPr id="135" name="Ink 134">
                <a:extLst>
                  <a:ext uri="{FF2B5EF4-FFF2-40B4-BE49-F238E27FC236}">
                    <a16:creationId xmlns:a16="http://schemas.microsoft.com/office/drawing/2014/main" id="{51E26201-8C13-4790-C711-2E4615E540D8}"/>
                  </a:ext>
                </a:extLst>
              </p:cNvPr>
              <p:cNvPicPr/>
              <p:nvPr/>
            </p:nvPicPr>
            <p:blipFill>
              <a:blip r:embed="rId133"/>
              <a:stretch>
                <a:fillRect/>
              </a:stretch>
            </p:blipFill>
            <p:spPr>
              <a:xfrm>
                <a:off x="509621" y="4447521"/>
                <a:ext cx="245880" cy="43560"/>
              </a:xfrm>
              <a:prstGeom prst="rect">
                <a:avLst/>
              </a:prstGeom>
            </p:spPr>
          </p:pic>
        </mc:Fallback>
      </mc:AlternateContent>
    </p:spTree>
    <p:extLst>
      <p:ext uri="{BB962C8B-B14F-4D97-AF65-F5344CB8AC3E}">
        <p14:creationId xmlns:p14="http://schemas.microsoft.com/office/powerpoint/2010/main" val="148980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Feature Selection</a:t>
            </a:r>
          </a:p>
        </p:txBody>
      </p:sp>
      <p:sp>
        <p:nvSpPr>
          <p:cNvPr id="3" name="Content Placeholder 2"/>
          <p:cNvSpPr>
            <a:spLocks noGrp="1"/>
          </p:cNvSpPr>
          <p:nvPr>
            <p:ph idx="1"/>
          </p:nvPr>
        </p:nvSpPr>
        <p:spPr/>
        <p:txBody>
          <a:bodyPr>
            <a:normAutofit/>
          </a:bodyPr>
          <a:lstStyle/>
          <a:p>
            <a:r>
              <a:rPr lang="en-US" dirty="0"/>
              <a:t>For computational reasons, best subset selection cannot be applied with very large p.</a:t>
            </a:r>
          </a:p>
          <a:p>
            <a:r>
              <a:rPr lang="en-US" dirty="0"/>
              <a:t>The larger the search space, the higher the chance of finding models that look good on the training data, even though they might not have any predictive power on unseen data.</a:t>
            </a:r>
          </a:p>
          <a:p>
            <a:r>
              <a:rPr lang="en-US" dirty="0"/>
              <a:t>For these reasons, stepwise methods, which explore a far more restricted set of models, can be used</a:t>
            </a:r>
          </a:p>
          <a:p>
            <a:r>
              <a:rPr lang="en-US" dirty="0"/>
              <a:t>Two methods</a:t>
            </a:r>
          </a:p>
          <a:p>
            <a:pPr lvl="1"/>
            <a:r>
              <a:rPr lang="en-US" dirty="0"/>
              <a:t>Forward Stepwise Selection</a:t>
            </a:r>
          </a:p>
          <a:p>
            <a:pPr lvl="1"/>
            <a:r>
              <a:rPr lang="en-US" dirty="0"/>
              <a:t>Backward Stepwise Selection</a:t>
            </a:r>
          </a:p>
        </p:txBody>
      </p:sp>
    </p:spTree>
    <p:extLst>
      <p:ext uri="{BB962C8B-B14F-4D97-AF65-F5344CB8AC3E}">
        <p14:creationId xmlns:p14="http://schemas.microsoft.com/office/powerpoint/2010/main" val="1745142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Techniques</a:t>
            </a:r>
          </a:p>
        </p:txBody>
      </p:sp>
      <p:sp>
        <p:nvSpPr>
          <p:cNvPr id="3" name="Content Placeholder 2"/>
          <p:cNvSpPr>
            <a:spLocks noGrp="1"/>
          </p:cNvSpPr>
          <p:nvPr>
            <p:ph idx="1"/>
          </p:nvPr>
        </p:nvSpPr>
        <p:spPr/>
        <p:txBody>
          <a:bodyPr/>
          <a:lstStyle/>
          <a:p>
            <a:r>
              <a:rPr lang="en-US" dirty="0"/>
              <a:t>Removing features with low variance</a:t>
            </a:r>
          </a:p>
          <a:p>
            <a:pPr lvl="1"/>
            <a:r>
              <a:rPr lang="en-US" dirty="0"/>
              <a:t>Zero-variance (constant) features do not explain the variability in the output.</a:t>
            </a:r>
          </a:p>
          <a:p>
            <a:endParaRPr lang="en-US" dirty="0"/>
          </a:p>
          <a:p>
            <a:endParaRPr lang="en-US" dirty="0"/>
          </a:p>
          <a:p>
            <a:r>
              <a:rPr lang="en-US" dirty="0"/>
              <a:t>Model-based selection</a:t>
            </a:r>
          </a:p>
          <a:p>
            <a:pPr lvl="1"/>
            <a:r>
              <a:rPr lang="en-US" dirty="0"/>
              <a:t>Use models such as Lasso regression to select features</a:t>
            </a:r>
          </a:p>
        </p:txBody>
      </p:sp>
    </p:spTree>
    <p:extLst>
      <p:ext uri="{BB962C8B-B14F-4D97-AF65-F5344CB8AC3E}">
        <p14:creationId xmlns:p14="http://schemas.microsoft.com/office/powerpoint/2010/main" val="3281706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 machine learning tasks, we need to:</a:t>
            </a:r>
          </a:p>
          <a:p>
            <a:pPr lvl="1"/>
            <a:r>
              <a:rPr lang="en-US" dirty="0"/>
              <a:t>Choose, from a range of different types, the best algorithm for the particular problem at hand</a:t>
            </a:r>
          </a:p>
          <a:p>
            <a:pPr lvl="1"/>
            <a:r>
              <a:rPr lang="en-US" dirty="0"/>
              <a:t>Finding appropriate values for hyper-parameters within a given model.</a:t>
            </a:r>
          </a:p>
          <a:p>
            <a:r>
              <a:rPr lang="en-US" dirty="0"/>
              <a:t>We cannot use the test data for tuning hyper-parameters. Why?</a:t>
            </a:r>
          </a:p>
          <a:p>
            <a:r>
              <a:rPr lang="en-US" dirty="0"/>
              <a:t>How can we perform model selection?</a:t>
            </a:r>
          </a:p>
        </p:txBody>
      </p:sp>
    </p:spTree>
    <p:extLst>
      <p:ext uri="{BB962C8B-B14F-4D97-AF65-F5344CB8AC3E}">
        <p14:creationId xmlns:p14="http://schemas.microsoft.com/office/powerpoint/2010/main" val="2841265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techniques</a:t>
            </a:r>
          </a:p>
        </p:txBody>
      </p:sp>
      <p:sp>
        <p:nvSpPr>
          <p:cNvPr id="3" name="Content Placeholder 2"/>
          <p:cNvSpPr>
            <a:spLocks noGrp="1"/>
          </p:cNvSpPr>
          <p:nvPr>
            <p:ph idx="1"/>
          </p:nvPr>
        </p:nvSpPr>
        <p:spPr>
          <a:xfrm>
            <a:off x="838200" y="1825624"/>
            <a:ext cx="10515600" cy="4909283"/>
          </a:xfrm>
        </p:spPr>
        <p:txBody>
          <a:bodyPr>
            <a:normAutofit lnSpcReduction="10000"/>
          </a:bodyPr>
          <a:lstStyle/>
          <a:p>
            <a:pPr marL="514350" indent="-514350">
              <a:buFont typeface="+mj-lt"/>
              <a:buAutoNum type="arabicPeriod"/>
            </a:pPr>
            <a:r>
              <a:rPr lang="en-US" dirty="0"/>
              <a:t>Use a validation set</a:t>
            </a:r>
          </a:p>
          <a:p>
            <a:pPr lvl="1"/>
            <a:r>
              <a:rPr lang="en-US" dirty="0"/>
              <a:t>a set of examples that the training algorithm does not observe.</a:t>
            </a:r>
          </a:p>
          <a:p>
            <a:pPr lvl="1"/>
            <a:r>
              <a:rPr lang="en-US" dirty="0"/>
              <a:t>Drawbacks:</a:t>
            </a:r>
          </a:p>
          <a:p>
            <a:pPr lvl="2"/>
            <a:r>
              <a:rPr lang="en-US" dirty="0"/>
              <a:t>Reduces the training set</a:t>
            </a:r>
          </a:p>
          <a:p>
            <a:pPr lvl="2"/>
            <a:r>
              <a:rPr lang="en-US" dirty="0"/>
              <a:t>For small datasets, the validation estimate of the test error rate can be highly variable, depending on precisely which observations are included in the training set and which observations are included in the validation set.</a:t>
            </a:r>
          </a:p>
          <a:p>
            <a:pPr marL="514350" indent="-514350">
              <a:buFont typeface="+mj-lt"/>
              <a:buAutoNum type="arabicPeriod"/>
            </a:pPr>
            <a:r>
              <a:rPr lang="en-US" dirty="0"/>
              <a:t> Cross Validation</a:t>
            </a:r>
          </a:p>
          <a:p>
            <a:pPr lvl="1"/>
            <a:r>
              <a:rPr lang="en-US" dirty="0"/>
              <a:t>an alternative procedure that enables us to use all of the examples in the estimation of the mean test error</a:t>
            </a:r>
          </a:p>
          <a:p>
            <a:pPr lvl="1"/>
            <a:r>
              <a:rPr lang="en-US" dirty="0"/>
              <a:t>the price of increased computational cost.</a:t>
            </a:r>
          </a:p>
          <a:p>
            <a:pPr lvl="1"/>
            <a:r>
              <a:rPr lang="en-US" dirty="0"/>
              <a:t>Methods:	</a:t>
            </a:r>
          </a:p>
          <a:p>
            <a:pPr lvl="2"/>
            <a:r>
              <a:rPr lang="en-US" dirty="0"/>
              <a:t>Leave-One-Out Cross-Validation</a:t>
            </a:r>
          </a:p>
          <a:p>
            <a:pPr lvl="2"/>
            <a:r>
              <a:rPr lang="en-US" dirty="0"/>
              <a:t>k-Fold Cross-Validation</a:t>
            </a:r>
          </a:p>
        </p:txBody>
      </p:sp>
    </p:spTree>
    <p:extLst>
      <p:ext uri="{BB962C8B-B14F-4D97-AF65-F5344CB8AC3E}">
        <p14:creationId xmlns:p14="http://schemas.microsoft.com/office/powerpoint/2010/main" val="3570859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 </a:t>
            </a:r>
          </a:p>
        </p:txBody>
      </p:sp>
      <p:sp>
        <p:nvSpPr>
          <p:cNvPr id="3" name="Content Placeholder 2"/>
          <p:cNvSpPr>
            <a:spLocks noGrp="1"/>
          </p:cNvSpPr>
          <p:nvPr>
            <p:ph idx="1"/>
          </p:nvPr>
        </p:nvSpPr>
        <p:spPr/>
        <p:txBody>
          <a:bodyPr/>
          <a:lstStyle/>
          <a:p>
            <a:r>
              <a:rPr lang="en-US" dirty="0"/>
              <a:t>Leave One out:</a:t>
            </a:r>
          </a:p>
          <a:p>
            <a:endParaRPr lang="en-US" dirty="0"/>
          </a:p>
          <a:p>
            <a:endParaRPr lang="en-US" dirty="0"/>
          </a:p>
          <a:p>
            <a:endParaRPr lang="en-US" dirty="0"/>
          </a:p>
          <a:p>
            <a:endParaRPr lang="en-US" dirty="0"/>
          </a:p>
          <a:p>
            <a:r>
              <a:rPr lang="en-US" dirty="0"/>
              <a:t>K-folds:</a:t>
            </a:r>
          </a:p>
          <a:p>
            <a:endParaRPr lang="en-US" dirty="0"/>
          </a:p>
        </p:txBody>
      </p:sp>
      <p:pic>
        <p:nvPicPr>
          <p:cNvPr id="4" name="Picture 3"/>
          <p:cNvPicPr>
            <a:picLocks noChangeAspect="1"/>
          </p:cNvPicPr>
          <p:nvPr/>
        </p:nvPicPr>
        <p:blipFill>
          <a:blip r:embed="rId2"/>
          <a:stretch>
            <a:fillRect/>
          </a:stretch>
        </p:blipFill>
        <p:spPr>
          <a:xfrm>
            <a:off x="4320911" y="1956804"/>
            <a:ext cx="3443900" cy="1882546"/>
          </a:xfrm>
          <a:prstGeom prst="rect">
            <a:avLst/>
          </a:prstGeom>
        </p:spPr>
      </p:pic>
      <p:pic>
        <p:nvPicPr>
          <p:cNvPr id="5" name="Picture 4"/>
          <p:cNvPicPr>
            <a:picLocks noChangeAspect="1"/>
          </p:cNvPicPr>
          <p:nvPr/>
        </p:nvPicPr>
        <p:blipFill>
          <a:blip r:embed="rId3"/>
          <a:stretch>
            <a:fillRect/>
          </a:stretch>
        </p:blipFill>
        <p:spPr>
          <a:xfrm>
            <a:off x="4320911" y="4776240"/>
            <a:ext cx="3443900" cy="2081760"/>
          </a:xfrm>
          <a:prstGeom prst="rect">
            <a:avLst/>
          </a:prstGeom>
        </p:spPr>
      </p:pic>
    </p:spTree>
    <p:extLst>
      <p:ext uri="{BB962C8B-B14F-4D97-AF65-F5344CB8AC3E}">
        <p14:creationId xmlns:p14="http://schemas.microsoft.com/office/powerpoint/2010/main" val="2294167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59D-F529-F3D2-80C7-69B4CF68647D}"/>
              </a:ext>
            </a:extLst>
          </p:cNvPr>
          <p:cNvSpPr>
            <a:spLocks noGrp="1"/>
          </p:cNvSpPr>
          <p:nvPr>
            <p:ph type="title"/>
          </p:nvPr>
        </p:nvSpPr>
        <p:spPr/>
        <p:txBody>
          <a:bodyPr>
            <a:normAutofit fontScale="90000"/>
          </a:bodyPr>
          <a:lstStyle/>
          <a:p>
            <a:r>
              <a:rPr lang="en-US" dirty="0"/>
              <a:t>Linear regression ??</a:t>
            </a:r>
            <a:br>
              <a:rPr lang="en-US" dirty="0"/>
            </a:br>
            <a:r>
              <a:rPr lang="en-US" dirty="0"/>
              <a:t>Fit data </a:t>
            </a:r>
            <a:br>
              <a:rPr lang="en-US" dirty="0"/>
            </a:br>
            <a:r>
              <a:rPr lang="en-US" dirty="0"/>
              <a:t>assume data is linear </a:t>
            </a:r>
          </a:p>
        </p:txBody>
      </p:sp>
      <p:sp>
        <p:nvSpPr>
          <p:cNvPr id="3" name="Content Placeholder 2">
            <a:extLst>
              <a:ext uri="{FF2B5EF4-FFF2-40B4-BE49-F238E27FC236}">
                <a16:creationId xmlns:a16="http://schemas.microsoft.com/office/drawing/2014/main" id="{CDC38144-76D7-C064-5B6A-1D58DA4D4227}"/>
              </a:ext>
            </a:extLst>
          </p:cNvPr>
          <p:cNvSpPr>
            <a:spLocks noGrp="1"/>
          </p:cNvSpPr>
          <p:nvPr>
            <p:ph idx="1"/>
          </p:nvPr>
        </p:nvSpPr>
        <p:spPr/>
        <p:txBody>
          <a:bodyPr/>
          <a:lstStyle/>
          <a:p>
            <a:r>
              <a:rPr lang="en-US" dirty="0"/>
              <a:t>Pred = mx + b</a:t>
            </a:r>
          </a:p>
          <a:p>
            <a:r>
              <a:rPr lang="en-US" dirty="0"/>
              <a:t>Pred = theta0 + theta1 x</a:t>
            </a:r>
          </a:p>
          <a:p>
            <a:r>
              <a:rPr lang="en-US" dirty="0"/>
              <a:t>Init theta0 , theta1 random </a:t>
            </a:r>
          </a:p>
          <a:p>
            <a:r>
              <a:rPr lang="en-US" dirty="0"/>
              <a:t>Pred not true </a:t>
            </a:r>
          </a:p>
          <a:p>
            <a:r>
              <a:rPr lang="en-US" dirty="0"/>
              <a:t>Pred = [1,2,3,4]</a:t>
            </a:r>
          </a:p>
          <a:p>
            <a:r>
              <a:rPr lang="en-US" dirty="0"/>
              <a:t>Actual =[4,3,2,1]</a:t>
            </a:r>
          </a:p>
          <a:p>
            <a:r>
              <a:rPr lang="en-US" dirty="0"/>
              <a:t>E = (1-4)+(2-3)+(3-2)+(4-1) =  0</a:t>
            </a:r>
          </a:p>
          <a:p>
            <a:r>
              <a:rPr lang="en-US"/>
              <a:t>L1 = \\\</a:t>
            </a:r>
            <a:endParaRPr lang="en-US" dirty="0"/>
          </a:p>
          <a:p>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D7E1DAB-3273-FCB5-761D-253C427DD247}"/>
                  </a:ext>
                </a:extLst>
              </p14:cNvPr>
              <p14:cNvContentPartPr/>
              <p14:nvPr/>
            </p14:nvContentPartPr>
            <p14:xfrm>
              <a:off x="3341187" y="3751267"/>
              <a:ext cx="360" cy="360"/>
            </p14:xfrm>
          </p:contentPart>
        </mc:Choice>
        <mc:Fallback xmlns="">
          <p:pic>
            <p:nvPicPr>
              <p:cNvPr id="4" name="Ink 3">
                <a:extLst>
                  <a:ext uri="{FF2B5EF4-FFF2-40B4-BE49-F238E27FC236}">
                    <a16:creationId xmlns:a16="http://schemas.microsoft.com/office/drawing/2014/main" id="{FD7E1DAB-3273-FCB5-761D-253C427DD247}"/>
                  </a:ext>
                </a:extLst>
              </p:cNvPr>
              <p:cNvPicPr/>
              <p:nvPr/>
            </p:nvPicPr>
            <p:blipFill>
              <a:blip r:embed="rId3"/>
              <a:stretch>
                <a:fillRect/>
              </a:stretch>
            </p:blipFill>
            <p:spPr>
              <a:xfrm>
                <a:off x="3332187" y="37426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175CFE6-7890-2D45-567D-1A39884E8E03}"/>
                  </a:ext>
                </a:extLst>
              </p14:cNvPr>
              <p14:cNvContentPartPr/>
              <p14:nvPr/>
            </p14:nvContentPartPr>
            <p14:xfrm>
              <a:off x="7917507" y="1614667"/>
              <a:ext cx="371880" cy="351000"/>
            </p14:xfrm>
          </p:contentPart>
        </mc:Choice>
        <mc:Fallback xmlns="">
          <p:pic>
            <p:nvPicPr>
              <p:cNvPr id="9" name="Ink 8">
                <a:extLst>
                  <a:ext uri="{FF2B5EF4-FFF2-40B4-BE49-F238E27FC236}">
                    <a16:creationId xmlns:a16="http://schemas.microsoft.com/office/drawing/2014/main" id="{C175CFE6-7890-2D45-567D-1A39884E8E03}"/>
                  </a:ext>
                </a:extLst>
              </p:cNvPr>
              <p:cNvPicPr/>
              <p:nvPr/>
            </p:nvPicPr>
            <p:blipFill>
              <a:blip r:embed="rId5"/>
              <a:stretch>
                <a:fillRect/>
              </a:stretch>
            </p:blipFill>
            <p:spPr>
              <a:xfrm>
                <a:off x="7908867" y="1606027"/>
                <a:ext cx="3895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EE21CD3-4C22-6216-1D57-4E4697F6FC02}"/>
                  </a:ext>
                </a:extLst>
              </p14:cNvPr>
              <p14:cNvContentPartPr/>
              <p14:nvPr/>
            </p14:nvContentPartPr>
            <p14:xfrm>
              <a:off x="7212267" y="2340787"/>
              <a:ext cx="1930680" cy="223200"/>
            </p14:xfrm>
          </p:contentPart>
        </mc:Choice>
        <mc:Fallback xmlns="">
          <p:pic>
            <p:nvPicPr>
              <p:cNvPr id="5" name="Ink 4">
                <a:extLst>
                  <a:ext uri="{FF2B5EF4-FFF2-40B4-BE49-F238E27FC236}">
                    <a16:creationId xmlns:a16="http://schemas.microsoft.com/office/drawing/2014/main" id="{CEE21CD3-4C22-6216-1D57-4E4697F6FC02}"/>
                  </a:ext>
                </a:extLst>
              </p:cNvPr>
              <p:cNvPicPr/>
              <p:nvPr/>
            </p:nvPicPr>
            <p:blipFill>
              <a:blip r:embed="rId7"/>
              <a:stretch>
                <a:fillRect/>
              </a:stretch>
            </p:blipFill>
            <p:spPr>
              <a:xfrm>
                <a:off x="7203627" y="2331787"/>
                <a:ext cx="19483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33620F5-F13F-D0FA-3A76-828F0957A857}"/>
                  </a:ext>
                </a:extLst>
              </p14:cNvPr>
              <p14:cNvContentPartPr/>
              <p14:nvPr/>
            </p14:nvContentPartPr>
            <p14:xfrm>
              <a:off x="8887347" y="2220187"/>
              <a:ext cx="452880" cy="418320"/>
            </p14:xfrm>
          </p:contentPart>
        </mc:Choice>
        <mc:Fallback xmlns="">
          <p:pic>
            <p:nvPicPr>
              <p:cNvPr id="6" name="Ink 5">
                <a:extLst>
                  <a:ext uri="{FF2B5EF4-FFF2-40B4-BE49-F238E27FC236}">
                    <a16:creationId xmlns:a16="http://schemas.microsoft.com/office/drawing/2014/main" id="{633620F5-F13F-D0FA-3A76-828F0957A857}"/>
                  </a:ext>
                </a:extLst>
              </p:cNvPr>
              <p:cNvPicPr/>
              <p:nvPr/>
            </p:nvPicPr>
            <p:blipFill>
              <a:blip r:embed="rId9"/>
              <a:stretch>
                <a:fillRect/>
              </a:stretch>
            </p:blipFill>
            <p:spPr>
              <a:xfrm>
                <a:off x="8878707" y="2211187"/>
                <a:ext cx="47052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9FDE15FA-0341-5383-8E9D-1D6640D22E0F}"/>
                  </a:ext>
                </a:extLst>
              </p14:cNvPr>
              <p14:cNvContentPartPr/>
              <p14:nvPr/>
            </p14:nvContentPartPr>
            <p14:xfrm>
              <a:off x="7110747" y="2760187"/>
              <a:ext cx="2289600" cy="514800"/>
            </p14:xfrm>
          </p:contentPart>
        </mc:Choice>
        <mc:Fallback xmlns="">
          <p:pic>
            <p:nvPicPr>
              <p:cNvPr id="7" name="Ink 6">
                <a:extLst>
                  <a:ext uri="{FF2B5EF4-FFF2-40B4-BE49-F238E27FC236}">
                    <a16:creationId xmlns:a16="http://schemas.microsoft.com/office/drawing/2014/main" id="{9FDE15FA-0341-5383-8E9D-1D6640D22E0F}"/>
                  </a:ext>
                </a:extLst>
              </p:cNvPr>
              <p:cNvPicPr/>
              <p:nvPr/>
            </p:nvPicPr>
            <p:blipFill>
              <a:blip r:embed="rId11"/>
              <a:stretch>
                <a:fillRect/>
              </a:stretch>
            </p:blipFill>
            <p:spPr>
              <a:xfrm>
                <a:off x="7101747" y="2751187"/>
                <a:ext cx="230724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AD12A445-E342-ECAD-885F-5E5FF231F3DC}"/>
                  </a:ext>
                </a:extLst>
              </p14:cNvPr>
              <p14:cNvContentPartPr/>
              <p14:nvPr/>
            </p14:nvContentPartPr>
            <p14:xfrm>
              <a:off x="7148907" y="3101827"/>
              <a:ext cx="183240" cy="357120"/>
            </p14:xfrm>
          </p:contentPart>
        </mc:Choice>
        <mc:Fallback xmlns="">
          <p:pic>
            <p:nvPicPr>
              <p:cNvPr id="8" name="Ink 7">
                <a:extLst>
                  <a:ext uri="{FF2B5EF4-FFF2-40B4-BE49-F238E27FC236}">
                    <a16:creationId xmlns:a16="http://schemas.microsoft.com/office/drawing/2014/main" id="{AD12A445-E342-ECAD-885F-5E5FF231F3DC}"/>
                  </a:ext>
                </a:extLst>
              </p:cNvPr>
              <p:cNvPicPr/>
              <p:nvPr/>
            </p:nvPicPr>
            <p:blipFill>
              <a:blip r:embed="rId13"/>
              <a:stretch>
                <a:fillRect/>
              </a:stretch>
            </p:blipFill>
            <p:spPr>
              <a:xfrm>
                <a:off x="7140267" y="3092827"/>
                <a:ext cx="2008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70CE6492-2015-E8D9-CE8B-547F188B7DCF}"/>
                  </a:ext>
                </a:extLst>
              </p14:cNvPr>
              <p14:cNvContentPartPr/>
              <p14:nvPr/>
            </p14:nvContentPartPr>
            <p14:xfrm>
              <a:off x="7929387" y="2759827"/>
              <a:ext cx="223200" cy="25920"/>
            </p14:xfrm>
          </p:contentPart>
        </mc:Choice>
        <mc:Fallback xmlns="">
          <p:pic>
            <p:nvPicPr>
              <p:cNvPr id="10" name="Ink 9">
                <a:extLst>
                  <a:ext uri="{FF2B5EF4-FFF2-40B4-BE49-F238E27FC236}">
                    <a16:creationId xmlns:a16="http://schemas.microsoft.com/office/drawing/2014/main" id="{70CE6492-2015-E8D9-CE8B-547F188B7DCF}"/>
                  </a:ext>
                </a:extLst>
              </p:cNvPr>
              <p:cNvPicPr/>
              <p:nvPr/>
            </p:nvPicPr>
            <p:blipFill>
              <a:blip r:embed="rId15"/>
              <a:stretch>
                <a:fillRect/>
              </a:stretch>
            </p:blipFill>
            <p:spPr>
              <a:xfrm>
                <a:off x="7920747" y="2751187"/>
                <a:ext cx="240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DCA581FA-D188-0F12-29C6-3804CDF0D6A2}"/>
                  </a:ext>
                </a:extLst>
              </p14:cNvPr>
              <p14:cNvContentPartPr/>
              <p14:nvPr/>
            </p14:nvContentPartPr>
            <p14:xfrm>
              <a:off x="8221347" y="2602147"/>
              <a:ext cx="268200" cy="305640"/>
            </p14:xfrm>
          </p:contentPart>
        </mc:Choice>
        <mc:Fallback xmlns="">
          <p:pic>
            <p:nvPicPr>
              <p:cNvPr id="11" name="Ink 10">
                <a:extLst>
                  <a:ext uri="{FF2B5EF4-FFF2-40B4-BE49-F238E27FC236}">
                    <a16:creationId xmlns:a16="http://schemas.microsoft.com/office/drawing/2014/main" id="{DCA581FA-D188-0F12-29C6-3804CDF0D6A2}"/>
                  </a:ext>
                </a:extLst>
              </p:cNvPr>
              <p:cNvPicPr/>
              <p:nvPr/>
            </p:nvPicPr>
            <p:blipFill>
              <a:blip r:embed="rId17"/>
              <a:stretch>
                <a:fillRect/>
              </a:stretch>
            </p:blipFill>
            <p:spPr>
              <a:xfrm>
                <a:off x="8212347" y="2593147"/>
                <a:ext cx="28584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DCEF5D29-51A3-C6E1-4A49-5F5DB9289436}"/>
                  </a:ext>
                </a:extLst>
              </p14:cNvPr>
              <p14:cNvContentPartPr/>
              <p14:nvPr/>
            </p14:nvContentPartPr>
            <p14:xfrm>
              <a:off x="7397667" y="709267"/>
              <a:ext cx="226440" cy="334080"/>
            </p14:xfrm>
          </p:contentPart>
        </mc:Choice>
        <mc:Fallback xmlns="">
          <p:pic>
            <p:nvPicPr>
              <p:cNvPr id="13" name="Ink 12">
                <a:extLst>
                  <a:ext uri="{FF2B5EF4-FFF2-40B4-BE49-F238E27FC236}">
                    <a16:creationId xmlns:a16="http://schemas.microsoft.com/office/drawing/2014/main" id="{DCEF5D29-51A3-C6E1-4A49-5F5DB9289436}"/>
                  </a:ext>
                </a:extLst>
              </p:cNvPr>
              <p:cNvPicPr/>
              <p:nvPr/>
            </p:nvPicPr>
            <p:blipFill>
              <a:blip r:embed="rId19"/>
              <a:stretch>
                <a:fillRect/>
              </a:stretch>
            </p:blipFill>
            <p:spPr>
              <a:xfrm>
                <a:off x="7388667" y="700267"/>
                <a:ext cx="2440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0F5C96E2-0CE8-DDAE-30BB-766ECDC8D3AB}"/>
                  </a:ext>
                </a:extLst>
              </p14:cNvPr>
              <p14:cNvContentPartPr/>
              <p14:nvPr/>
            </p14:nvContentPartPr>
            <p14:xfrm>
              <a:off x="7724907" y="691987"/>
              <a:ext cx="189360" cy="376200"/>
            </p14:xfrm>
          </p:contentPart>
        </mc:Choice>
        <mc:Fallback xmlns="">
          <p:pic>
            <p:nvPicPr>
              <p:cNvPr id="14" name="Ink 13">
                <a:extLst>
                  <a:ext uri="{FF2B5EF4-FFF2-40B4-BE49-F238E27FC236}">
                    <a16:creationId xmlns:a16="http://schemas.microsoft.com/office/drawing/2014/main" id="{0F5C96E2-0CE8-DDAE-30BB-766ECDC8D3AB}"/>
                  </a:ext>
                </a:extLst>
              </p:cNvPr>
              <p:cNvPicPr/>
              <p:nvPr/>
            </p:nvPicPr>
            <p:blipFill>
              <a:blip r:embed="rId21"/>
              <a:stretch>
                <a:fillRect/>
              </a:stretch>
            </p:blipFill>
            <p:spPr>
              <a:xfrm>
                <a:off x="7716267" y="682987"/>
                <a:ext cx="20700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B014E4DC-C1F9-5091-02A4-D7EA8658471F}"/>
                  </a:ext>
                </a:extLst>
              </p14:cNvPr>
              <p14:cNvContentPartPr/>
              <p14:nvPr/>
            </p14:nvContentPartPr>
            <p14:xfrm>
              <a:off x="8109747" y="835267"/>
              <a:ext cx="360" cy="208080"/>
            </p14:xfrm>
          </p:contentPart>
        </mc:Choice>
        <mc:Fallback xmlns="">
          <p:pic>
            <p:nvPicPr>
              <p:cNvPr id="15" name="Ink 14">
                <a:extLst>
                  <a:ext uri="{FF2B5EF4-FFF2-40B4-BE49-F238E27FC236}">
                    <a16:creationId xmlns:a16="http://schemas.microsoft.com/office/drawing/2014/main" id="{B014E4DC-C1F9-5091-02A4-D7EA8658471F}"/>
                  </a:ext>
                </a:extLst>
              </p:cNvPr>
              <p:cNvPicPr/>
              <p:nvPr/>
            </p:nvPicPr>
            <p:blipFill>
              <a:blip r:embed="rId23"/>
              <a:stretch>
                <a:fillRect/>
              </a:stretch>
            </p:blipFill>
            <p:spPr>
              <a:xfrm>
                <a:off x="8100747" y="826267"/>
                <a:ext cx="18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B2F1DD2-269B-8118-119B-037D5C8E855D}"/>
                  </a:ext>
                </a:extLst>
              </p14:cNvPr>
              <p14:cNvContentPartPr/>
              <p14:nvPr/>
            </p14:nvContentPartPr>
            <p14:xfrm>
              <a:off x="8313147" y="392827"/>
              <a:ext cx="534600" cy="464400"/>
            </p14:xfrm>
          </p:contentPart>
        </mc:Choice>
        <mc:Fallback xmlns="">
          <p:pic>
            <p:nvPicPr>
              <p:cNvPr id="16" name="Ink 15">
                <a:extLst>
                  <a:ext uri="{FF2B5EF4-FFF2-40B4-BE49-F238E27FC236}">
                    <a16:creationId xmlns:a16="http://schemas.microsoft.com/office/drawing/2014/main" id="{9B2F1DD2-269B-8118-119B-037D5C8E855D}"/>
                  </a:ext>
                </a:extLst>
              </p:cNvPr>
              <p:cNvPicPr/>
              <p:nvPr/>
            </p:nvPicPr>
            <p:blipFill>
              <a:blip r:embed="rId25"/>
              <a:stretch>
                <a:fillRect/>
              </a:stretch>
            </p:blipFill>
            <p:spPr>
              <a:xfrm>
                <a:off x="8304507" y="384187"/>
                <a:ext cx="55224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358CCDEE-F5C2-A9FF-6278-7A9CE9198A0D}"/>
                  </a:ext>
                </a:extLst>
              </p14:cNvPr>
              <p14:cNvContentPartPr/>
              <p14:nvPr/>
            </p14:nvContentPartPr>
            <p14:xfrm>
              <a:off x="8870427" y="280867"/>
              <a:ext cx="547920" cy="541800"/>
            </p14:xfrm>
          </p:contentPart>
        </mc:Choice>
        <mc:Fallback xmlns="">
          <p:pic>
            <p:nvPicPr>
              <p:cNvPr id="17" name="Ink 16">
                <a:extLst>
                  <a:ext uri="{FF2B5EF4-FFF2-40B4-BE49-F238E27FC236}">
                    <a16:creationId xmlns:a16="http://schemas.microsoft.com/office/drawing/2014/main" id="{358CCDEE-F5C2-A9FF-6278-7A9CE9198A0D}"/>
                  </a:ext>
                </a:extLst>
              </p:cNvPr>
              <p:cNvPicPr/>
              <p:nvPr/>
            </p:nvPicPr>
            <p:blipFill>
              <a:blip r:embed="rId27"/>
              <a:stretch>
                <a:fillRect/>
              </a:stretch>
            </p:blipFill>
            <p:spPr>
              <a:xfrm>
                <a:off x="8861427" y="272227"/>
                <a:ext cx="565560"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Ink 34">
                <a:extLst>
                  <a:ext uri="{FF2B5EF4-FFF2-40B4-BE49-F238E27FC236}">
                    <a16:creationId xmlns:a16="http://schemas.microsoft.com/office/drawing/2014/main" id="{73895B8A-B58C-E303-EBD3-F19ABE6F494C}"/>
                  </a:ext>
                </a:extLst>
              </p14:cNvPr>
              <p14:cNvContentPartPr/>
              <p14:nvPr/>
            </p14:nvContentPartPr>
            <p14:xfrm>
              <a:off x="10887147" y="1093387"/>
              <a:ext cx="96120" cy="34920"/>
            </p14:xfrm>
          </p:contentPart>
        </mc:Choice>
        <mc:Fallback xmlns="">
          <p:pic>
            <p:nvPicPr>
              <p:cNvPr id="35" name="Ink 34">
                <a:extLst>
                  <a:ext uri="{FF2B5EF4-FFF2-40B4-BE49-F238E27FC236}">
                    <a16:creationId xmlns:a16="http://schemas.microsoft.com/office/drawing/2014/main" id="{73895B8A-B58C-E303-EBD3-F19ABE6F494C}"/>
                  </a:ext>
                </a:extLst>
              </p:cNvPr>
              <p:cNvPicPr/>
              <p:nvPr/>
            </p:nvPicPr>
            <p:blipFill>
              <a:blip r:embed="rId29"/>
              <a:stretch>
                <a:fillRect/>
              </a:stretch>
            </p:blipFill>
            <p:spPr>
              <a:xfrm>
                <a:off x="10878147" y="1084387"/>
                <a:ext cx="113760" cy="52560"/>
              </a:xfrm>
              <a:prstGeom prst="rect">
                <a:avLst/>
              </a:prstGeom>
            </p:spPr>
          </p:pic>
        </mc:Fallback>
      </mc:AlternateContent>
      <p:grpSp>
        <p:nvGrpSpPr>
          <p:cNvPr id="39" name="Group 38">
            <a:extLst>
              <a:ext uri="{FF2B5EF4-FFF2-40B4-BE49-F238E27FC236}">
                <a16:creationId xmlns:a16="http://schemas.microsoft.com/office/drawing/2014/main" id="{F7414181-5687-D897-7A7E-4FDF52C850C8}"/>
              </a:ext>
            </a:extLst>
          </p:cNvPr>
          <p:cNvGrpSpPr/>
          <p:nvPr/>
        </p:nvGrpSpPr>
        <p:grpSpPr>
          <a:xfrm>
            <a:off x="9860067" y="178267"/>
            <a:ext cx="1771200" cy="2497680"/>
            <a:chOff x="9860067" y="178267"/>
            <a:chExt cx="1771200" cy="2497680"/>
          </a:xfrm>
        </p:grpSpPr>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664D6C6C-68A0-70BB-54F0-B9CBD2DBE365}"/>
                    </a:ext>
                  </a:extLst>
                </p14:cNvPr>
                <p14:cNvContentPartPr/>
                <p14:nvPr/>
              </p14:nvContentPartPr>
              <p14:xfrm>
                <a:off x="9860067" y="178267"/>
                <a:ext cx="391680" cy="280800"/>
              </p14:xfrm>
            </p:contentPart>
          </mc:Choice>
          <mc:Fallback xmlns="">
            <p:pic>
              <p:nvPicPr>
                <p:cNvPr id="19" name="Ink 18">
                  <a:extLst>
                    <a:ext uri="{FF2B5EF4-FFF2-40B4-BE49-F238E27FC236}">
                      <a16:creationId xmlns:a16="http://schemas.microsoft.com/office/drawing/2014/main" id="{664D6C6C-68A0-70BB-54F0-B9CBD2DBE365}"/>
                    </a:ext>
                  </a:extLst>
                </p:cNvPr>
                <p:cNvPicPr/>
                <p:nvPr/>
              </p:nvPicPr>
              <p:blipFill>
                <a:blip r:embed="rId31"/>
                <a:stretch>
                  <a:fillRect/>
                </a:stretch>
              </p:blipFill>
              <p:spPr>
                <a:xfrm>
                  <a:off x="9851427" y="169627"/>
                  <a:ext cx="40932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ED48D89C-183A-64DD-9BE3-E9E69491E7A3}"/>
                    </a:ext>
                  </a:extLst>
                </p14:cNvPr>
                <p14:cNvContentPartPr/>
                <p14:nvPr/>
              </p14:nvContentPartPr>
              <p14:xfrm>
                <a:off x="10049427" y="264307"/>
                <a:ext cx="1043280" cy="2411640"/>
              </p14:xfrm>
            </p:contentPart>
          </mc:Choice>
          <mc:Fallback xmlns="">
            <p:pic>
              <p:nvPicPr>
                <p:cNvPr id="20" name="Ink 19">
                  <a:extLst>
                    <a:ext uri="{FF2B5EF4-FFF2-40B4-BE49-F238E27FC236}">
                      <a16:creationId xmlns:a16="http://schemas.microsoft.com/office/drawing/2014/main" id="{ED48D89C-183A-64DD-9BE3-E9E69491E7A3}"/>
                    </a:ext>
                  </a:extLst>
                </p:cNvPr>
                <p:cNvPicPr/>
                <p:nvPr/>
              </p:nvPicPr>
              <p:blipFill>
                <a:blip r:embed="rId33"/>
                <a:stretch>
                  <a:fillRect/>
                </a:stretch>
              </p:blipFill>
              <p:spPr>
                <a:xfrm>
                  <a:off x="10040787" y="255307"/>
                  <a:ext cx="1060920" cy="2429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6CC73E78-883C-35AF-C58F-6B0BD9C42315}"/>
                    </a:ext>
                  </a:extLst>
                </p14:cNvPr>
                <p14:cNvContentPartPr/>
                <p14:nvPr/>
              </p14:nvContentPartPr>
              <p14:xfrm>
                <a:off x="10181187" y="1213267"/>
                <a:ext cx="1381320" cy="678240"/>
              </p14:xfrm>
            </p:contentPart>
          </mc:Choice>
          <mc:Fallback xmlns="">
            <p:pic>
              <p:nvPicPr>
                <p:cNvPr id="21" name="Ink 20">
                  <a:extLst>
                    <a:ext uri="{FF2B5EF4-FFF2-40B4-BE49-F238E27FC236}">
                      <a16:creationId xmlns:a16="http://schemas.microsoft.com/office/drawing/2014/main" id="{6CC73E78-883C-35AF-C58F-6B0BD9C42315}"/>
                    </a:ext>
                  </a:extLst>
                </p:cNvPr>
                <p:cNvPicPr/>
                <p:nvPr/>
              </p:nvPicPr>
              <p:blipFill>
                <a:blip r:embed="rId35"/>
                <a:stretch>
                  <a:fillRect/>
                </a:stretch>
              </p:blipFill>
              <p:spPr>
                <a:xfrm>
                  <a:off x="10172187" y="1204627"/>
                  <a:ext cx="139896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9B4BA585-CA68-FB48-5091-14C004E4F17B}"/>
                    </a:ext>
                  </a:extLst>
                </p14:cNvPr>
                <p14:cNvContentPartPr/>
                <p14:nvPr/>
              </p14:nvContentPartPr>
              <p14:xfrm>
                <a:off x="11493747" y="1109227"/>
                <a:ext cx="137520" cy="194400"/>
              </p14:xfrm>
            </p:contentPart>
          </mc:Choice>
          <mc:Fallback xmlns="">
            <p:pic>
              <p:nvPicPr>
                <p:cNvPr id="22" name="Ink 21">
                  <a:extLst>
                    <a:ext uri="{FF2B5EF4-FFF2-40B4-BE49-F238E27FC236}">
                      <a16:creationId xmlns:a16="http://schemas.microsoft.com/office/drawing/2014/main" id="{9B4BA585-CA68-FB48-5091-14C004E4F17B}"/>
                    </a:ext>
                  </a:extLst>
                </p:cNvPr>
                <p:cNvPicPr/>
                <p:nvPr/>
              </p:nvPicPr>
              <p:blipFill>
                <a:blip r:embed="rId37"/>
                <a:stretch>
                  <a:fillRect/>
                </a:stretch>
              </p:blipFill>
              <p:spPr>
                <a:xfrm>
                  <a:off x="11484747" y="1100227"/>
                  <a:ext cx="155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0BE5D4D1-B2D7-E283-A146-84EFB8E8750A}"/>
                    </a:ext>
                  </a:extLst>
                </p14:cNvPr>
                <p14:cNvContentPartPr/>
                <p14:nvPr/>
              </p14:nvContentPartPr>
              <p14:xfrm>
                <a:off x="10758987" y="1063867"/>
                <a:ext cx="144720" cy="636840"/>
              </p14:xfrm>
            </p:contentPart>
          </mc:Choice>
          <mc:Fallback xmlns="">
            <p:pic>
              <p:nvPicPr>
                <p:cNvPr id="24" name="Ink 23">
                  <a:extLst>
                    <a:ext uri="{FF2B5EF4-FFF2-40B4-BE49-F238E27FC236}">
                      <a16:creationId xmlns:a16="http://schemas.microsoft.com/office/drawing/2014/main" id="{0BE5D4D1-B2D7-E283-A146-84EFB8E8750A}"/>
                    </a:ext>
                  </a:extLst>
                </p:cNvPr>
                <p:cNvPicPr/>
                <p:nvPr/>
              </p:nvPicPr>
              <p:blipFill>
                <a:blip r:embed="rId39"/>
                <a:stretch>
                  <a:fillRect/>
                </a:stretch>
              </p:blipFill>
              <p:spPr>
                <a:xfrm>
                  <a:off x="10749987" y="1055227"/>
                  <a:ext cx="16236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Ink 25">
                  <a:extLst>
                    <a:ext uri="{FF2B5EF4-FFF2-40B4-BE49-F238E27FC236}">
                      <a16:creationId xmlns:a16="http://schemas.microsoft.com/office/drawing/2014/main" id="{50BA282C-3EE2-359F-BA6F-979DFE23641E}"/>
                    </a:ext>
                  </a:extLst>
                </p14:cNvPr>
                <p14:cNvContentPartPr/>
                <p14:nvPr/>
              </p14:nvContentPartPr>
              <p14:xfrm>
                <a:off x="10904067" y="1067827"/>
                <a:ext cx="231480" cy="442440"/>
              </p14:xfrm>
            </p:contentPart>
          </mc:Choice>
          <mc:Fallback xmlns="">
            <p:pic>
              <p:nvPicPr>
                <p:cNvPr id="26" name="Ink 25">
                  <a:extLst>
                    <a:ext uri="{FF2B5EF4-FFF2-40B4-BE49-F238E27FC236}">
                      <a16:creationId xmlns:a16="http://schemas.microsoft.com/office/drawing/2014/main" id="{50BA282C-3EE2-359F-BA6F-979DFE23641E}"/>
                    </a:ext>
                  </a:extLst>
                </p:cNvPr>
                <p:cNvPicPr/>
                <p:nvPr/>
              </p:nvPicPr>
              <p:blipFill>
                <a:blip r:embed="rId41"/>
                <a:stretch>
                  <a:fillRect/>
                </a:stretch>
              </p:blipFill>
              <p:spPr>
                <a:xfrm>
                  <a:off x="10895427" y="1059187"/>
                  <a:ext cx="24912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F7BA8CB8-79D0-D6E4-787A-839DA2884919}"/>
                    </a:ext>
                  </a:extLst>
                </p14:cNvPr>
                <p14:cNvContentPartPr/>
                <p14:nvPr/>
              </p14:nvContentPartPr>
              <p14:xfrm>
                <a:off x="11169027" y="1586587"/>
                <a:ext cx="119160" cy="227880"/>
              </p14:xfrm>
            </p:contentPart>
          </mc:Choice>
          <mc:Fallback xmlns="">
            <p:pic>
              <p:nvPicPr>
                <p:cNvPr id="27" name="Ink 26">
                  <a:extLst>
                    <a:ext uri="{FF2B5EF4-FFF2-40B4-BE49-F238E27FC236}">
                      <a16:creationId xmlns:a16="http://schemas.microsoft.com/office/drawing/2014/main" id="{F7BA8CB8-79D0-D6E4-787A-839DA2884919}"/>
                    </a:ext>
                  </a:extLst>
                </p:cNvPr>
                <p:cNvPicPr/>
                <p:nvPr/>
              </p:nvPicPr>
              <p:blipFill>
                <a:blip r:embed="rId43"/>
                <a:stretch>
                  <a:fillRect/>
                </a:stretch>
              </p:blipFill>
              <p:spPr>
                <a:xfrm>
                  <a:off x="11160027" y="1577587"/>
                  <a:ext cx="1368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0E0A5450-2DF6-99F4-3BAD-3A691ED667AC}"/>
                    </a:ext>
                  </a:extLst>
                </p14:cNvPr>
                <p14:cNvContentPartPr/>
                <p14:nvPr/>
              </p14:nvContentPartPr>
              <p14:xfrm>
                <a:off x="11142747" y="1594867"/>
                <a:ext cx="132480" cy="385920"/>
              </p14:xfrm>
            </p:contentPart>
          </mc:Choice>
          <mc:Fallback xmlns="">
            <p:pic>
              <p:nvPicPr>
                <p:cNvPr id="29" name="Ink 28">
                  <a:extLst>
                    <a:ext uri="{FF2B5EF4-FFF2-40B4-BE49-F238E27FC236}">
                      <a16:creationId xmlns:a16="http://schemas.microsoft.com/office/drawing/2014/main" id="{0E0A5450-2DF6-99F4-3BAD-3A691ED667AC}"/>
                    </a:ext>
                  </a:extLst>
                </p:cNvPr>
                <p:cNvPicPr/>
                <p:nvPr/>
              </p:nvPicPr>
              <p:blipFill>
                <a:blip r:embed="rId45"/>
                <a:stretch>
                  <a:fillRect/>
                </a:stretch>
              </p:blipFill>
              <p:spPr>
                <a:xfrm>
                  <a:off x="11133747" y="1586227"/>
                  <a:ext cx="1501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B2CF7730-5DF4-CF41-9467-C397B51C1E5A}"/>
                    </a:ext>
                  </a:extLst>
                </p14:cNvPr>
                <p14:cNvContentPartPr/>
                <p14:nvPr/>
              </p14:nvContentPartPr>
              <p14:xfrm>
                <a:off x="10478547" y="1093387"/>
                <a:ext cx="357480" cy="146160"/>
              </p14:xfrm>
            </p:contentPart>
          </mc:Choice>
          <mc:Fallback xmlns="">
            <p:pic>
              <p:nvPicPr>
                <p:cNvPr id="30" name="Ink 29">
                  <a:extLst>
                    <a:ext uri="{FF2B5EF4-FFF2-40B4-BE49-F238E27FC236}">
                      <a16:creationId xmlns:a16="http://schemas.microsoft.com/office/drawing/2014/main" id="{B2CF7730-5DF4-CF41-9467-C397B51C1E5A}"/>
                    </a:ext>
                  </a:extLst>
                </p:cNvPr>
                <p:cNvPicPr/>
                <p:nvPr/>
              </p:nvPicPr>
              <p:blipFill>
                <a:blip r:embed="rId47"/>
                <a:stretch>
                  <a:fillRect/>
                </a:stretch>
              </p:blipFill>
              <p:spPr>
                <a:xfrm>
                  <a:off x="10469907" y="1084747"/>
                  <a:ext cx="3751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E220ECC5-286D-5564-5A56-EFC98044328A}"/>
                    </a:ext>
                  </a:extLst>
                </p14:cNvPr>
                <p14:cNvContentPartPr/>
                <p14:nvPr/>
              </p14:nvContentPartPr>
              <p14:xfrm>
                <a:off x="10194867" y="1114267"/>
                <a:ext cx="300600" cy="392760"/>
              </p14:xfrm>
            </p:contentPart>
          </mc:Choice>
          <mc:Fallback xmlns="">
            <p:pic>
              <p:nvPicPr>
                <p:cNvPr id="32" name="Ink 31">
                  <a:extLst>
                    <a:ext uri="{FF2B5EF4-FFF2-40B4-BE49-F238E27FC236}">
                      <a16:creationId xmlns:a16="http://schemas.microsoft.com/office/drawing/2014/main" id="{E220ECC5-286D-5564-5A56-EFC98044328A}"/>
                    </a:ext>
                  </a:extLst>
                </p:cNvPr>
                <p:cNvPicPr/>
                <p:nvPr/>
              </p:nvPicPr>
              <p:blipFill>
                <a:blip r:embed="rId49"/>
                <a:stretch>
                  <a:fillRect/>
                </a:stretch>
              </p:blipFill>
              <p:spPr>
                <a:xfrm>
                  <a:off x="10186227" y="1105267"/>
                  <a:ext cx="3182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E5C11495-BB96-E47D-212F-E6E9D7418AB3}"/>
                    </a:ext>
                  </a:extLst>
                </p14:cNvPr>
                <p14:cNvContentPartPr/>
                <p14:nvPr/>
              </p14:nvContentPartPr>
              <p14:xfrm>
                <a:off x="10827387" y="1007347"/>
                <a:ext cx="154800" cy="181800"/>
              </p14:xfrm>
            </p:contentPart>
          </mc:Choice>
          <mc:Fallback xmlns="">
            <p:pic>
              <p:nvPicPr>
                <p:cNvPr id="33" name="Ink 32">
                  <a:extLst>
                    <a:ext uri="{FF2B5EF4-FFF2-40B4-BE49-F238E27FC236}">
                      <a16:creationId xmlns:a16="http://schemas.microsoft.com/office/drawing/2014/main" id="{E5C11495-BB96-E47D-212F-E6E9D7418AB3}"/>
                    </a:ext>
                  </a:extLst>
                </p:cNvPr>
                <p:cNvPicPr/>
                <p:nvPr/>
              </p:nvPicPr>
              <p:blipFill>
                <a:blip r:embed="rId51"/>
                <a:stretch>
                  <a:fillRect/>
                </a:stretch>
              </p:blipFill>
              <p:spPr>
                <a:xfrm>
                  <a:off x="10818387" y="998347"/>
                  <a:ext cx="1724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Ink 36">
                  <a:extLst>
                    <a:ext uri="{FF2B5EF4-FFF2-40B4-BE49-F238E27FC236}">
                      <a16:creationId xmlns:a16="http://schemas.microsoft.com/office/drawing/2014/main" id="{3622B777-8E73-A2C3-7773-3C57A9A635BA}"/>
                    </a:ext>
                  </a:extLst>
                </p14:cNvPr>
                <p14:cNvContentPartPr/>
                <p14:nvPr/>
              </p14:nvContentPartPr>
              <p14:xfrm>
                <a:off x="10784187" y="1476787"/>
                <a:ext cx="453240" cy="207000"/>
              </p14:xfrm>
            </p:contentPart>
          </mc:Choice>
          <mc:Fallback xmlns="">
            <p:pic>
              <p:nvPicPr>
                <p:cNvPr id="37" name="Ink 36">
                  <a:extLst>
                    <a:ext uri="{FF2B5EF4-FFF2-40B4-BE49-F238E27FC236}">
                      <a16:creationId xmlns:a16="http://schemas.microsoft.com/office/drawing/2014/main" id="{3622B777-8E73-A2C3-7773-3C57A9A635BA}"/>
                    </a:ext>
                  </a:extLst>
                </p:cNvPr>
                <p:cNvPicPr/>
                <p:nvPr/>
              </p:nvPicPr>
              <p:blipFill>
                <a:blip r:embed="rId53"/>
                <a:stretch>
                  <a:fillRect/>
                </a:stretch>
              </p:blipFill>
              <p:spPr>
                <a:xfrm>
                  <a:off x="10775547" y="1467787"/>
                  <a:ext cx="470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2B0504A1-895D-AFE5-C3DB-FF10F597D6BF}"/>
                    </a:ext>
                  </a:extLst>
                </p14:cNvPr>
                <p14:cNvContentPartPr/>
                <p14:nvPr/>
              </p14:nvContentPartPr>
              <p14:xfrm>
                <a:off x="10874187" y="822667"/>
                <a:ext cx="346680" cy="647640"/>
              </p14:xfrm>
            </p:contentPart>
          </mc:Choice>
          <mc:Fallback xmlns="">
            <p:pic>
              <p:nvPicPr>
                <p:cNvPr id="38" name="Ink 37">
                  <a:extLst>
                    <a:ext uri="{FF2B5EF4-FFF2-40B4-BE49-F238E27FC236}">
                      <a16:creationId xmlns:a16="http://schemas.microsoft.com/office/drawing/2014/main" id="{2B0504A1-895D-AFE5-C3DB-FF10F597D6BF}"/>
                    </a:ext>
                  </a:extLst>
                </p:cNvPr>
                <p:cNvPicPr/>
                <p:nvPr/>
              </p:nvPicPr>
              <p:blipFill>
                <a:blip r:embed="rId55"/>
                <a:stretch>
                  <a:fillRect/>
                </a:stretch>
              </p:blipFill>
              <p:spPr>
                <a:xfrm>
                  <a:off x="10865187" y="814027"/>
                  <a:ext cx="364320" cy="665280"/>
                </a:xfrm>
                <a:prstGeom prst="rect">
                  <a:avLst/>
                </a:prstGeom>
              </p:spPr>
            </p:pic>
          </mc:Fallback>
        </mc:AlternateContent>
      </p:grpSp>
    </p:spTree>
    <p:extLst>
      <p:ext uri="{BB962C8B-B14F-4D97-AF65-F5344CB8AC3E}">
        <p14:creationId xmlns:p14="http://schemas.microsoft.com/office/powerpoint/2010/main" val="415240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3" name="Content Placeholder 2"/>
          <p:cNvSpPr>
            <a:spLocks noGrp="1"/>
          </p:cNvSpPr>
          <p:nvPr>
            <p:ph idx="1"/>
          </p:nvPr>
        </p:nvSpPr>
        <p:spPr/>
        <p:txBody>
          <a:bodyPr>
            <a:normAutofit/>
          </a:bodyPr>
          <a:lstStyle/>
          <a:p>
            <a:r>
              <a:rPr lang="en-US" b="1" u="sng" dirty="0"/>
              <a:t>Assumes a linear relationship</a:t>
            </a:r>
          </a:p>
          <a:p>
            <a:pPr marL="457200" lvl="1" indent="0">
              <a:buNone/>
            </a:pPr>
            <a:r>
              <a:rPr lang="en-US" b="1" u="sng" dirty="0"/>
              <a:t>between the mean of the target/</a:t>
            </a:r>
          </a:p>
          <a:p>
            <a:pPr marL="457200" lvl="1" indent="0">
              <a:buNone/>
            </a:pPr>
            <a:r>
              <a:rPr lang="en-US" b="1" u="sng" dirty="0"/>
              <a:t>output variable</a:t>
            </a:r>
            <a:r>
              <a:rPr lang="en-US" dirty="0"/>
              <a:t> (the factor you are</a:t>
            </a:r>
          </a:p>
          <a:p>
            <a:pPr marL="457200" lvl="1" indent="0">
              <a:buNone/>
            </a:pPr>
            <a:r>
              <a:rPr lang="en-US" dirty="0"/>
              <a:t>trying to predict (also known as the</a:t>
            </a:r>
          </a:p>
          <a:p>
            <a:pPr marL="457200" lvl="1" indent="0">
              <a:buNone/>
            </a:pPr>
            <a:r>
              <a:rPr lang="en-US" dirty="0"/>
              <a:t>dependent variable ) and the input</a:t>
            </a:r>
          </a:p>
          <a:p>
            <a:pPr marL="457200" lvl="1" indent="0">
              <a:buNone/>
            </a:pPr>
            <a:r>
              <a:rPr lang="en-US" dirty="0"/>
              <a:t>variables (features that are expected</a:t>
            </a:r>
          </a:p>
          <a:p>
            <a:pPr marL="457200" lvl="1" indent="0">
              <a:buNone/>
            </a:pPr>
            <a:r>
              <a:rPr lang="en-US" dirty="0"/>
              <a:t>to affect the target variable (also</a:t>
            </a:r>
          </a:p>
          <a:p>
            <a:pPr marL="457200" lvl="1" indent="0">
              <a:buNone/>
            </a:pPr>
            <a:r>
              <a:rPr lang="en-US" dirty="0"/>
              <a:t>known as “predictor/ explanatory”</a:t>
            </a:r>
          </a:p>
          <a:p>
            <a:pPr marL="457200" lvl="1" indent="0">
              <a:buNone/>
            </a:pPr>
            <a:r>
              <a:rPr lang="en-US" dirty="0"/>
              <a:t>variables)</a:t>
            </a:r>
          </a:p>
          <a:p>
            <a:r>
              <a:rPr lang="en-US" dirty="0" err="1"/>
              <a:t>t</a:t>
            </a:r>
            <a:r>
              <a:rPr lang="en-US" baseline="-25000" dirty="0" err="1"/>
              <a:t>i</a:t>
            </a:r>
            <a:r>
              <a:rPr lang="en-US" dirty="0"/>
              <a:t> = θ</a:t>
            </a:r>
            <a:r>
              <a:rPr lang="en-US" baseline="-25000" dirty="0"/>
              <a:t>1</a:t>
            </a:r>
            <a:r>
              <a:rPr lang="en-US" dirty="0"/>
              <a:t>  ∗ x</a:t>
            </a:r>
            <a:r>
              <a:rPr lang="en-US" baseline="-25000" dirty="0"/>
              <a:t>i</a:t>
            </a:r>
            <a:r>
              <a:rPr lang="en-US" dirty="0"/>
              <a:t>  + θ</a:t>
            </a:r>
            <a:r>
              <a:rPr lang="en-US" baseline="-25000" dirty="0"/>
              <a:t>0</a:t>
            </a:r>
            <a:r>
              <a:rPr lang="en-US" dirty="0"/>
              <a:t>  + </a:t>
            </a:r>
            <a:r>
              <a:rPr lang="en-US" dirty="0" err="1"/>
              <a:t>ε</a:t>
            </a:r>
            <a:r>
              <a:rPr lang="en-US" baseline="-25000" dirty="0" err="1"/>
              <a:t>i</a:t>
            </a:r>
            <a:r>
              <a:rPr lang="en-US" dirty="0"/>
              <a:t> </a:t>
            </a:r>
          </a:p>
        </p:txBody>
      </p:sp>
      <p:pic>
        <p:nvPicPr>
          <p:cNvPr id="4" name="Picture 3"/>
          <p:cNvPicPr>
            <a:picLocks noChangeAspect="1"/>
          </p:cNvPicPr>
          <p:nvPr/>
        </p:nvPicPr>
        <p:blipFill>
          <a:blip r:embed="rId2"/>
          <a:stretch>
            <a:fillRect/>
          </a:stretch>
        </p:blipFill>
        <p:spPr>
          <a:xfrm>
            <a:off x="6774952" y="2385264"/>
            <a:ext cx="4332488" cy="327698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CC83C94-0D60-73B7-F9FC-DE19ACB5EECA}"/>
                  </a:ext>
                </a:extLst>
              </p14:cNvPr>
              <p14:cNvContentPartPr/>
              <p14:nvPr/>
            </p14:nvContentPartPr>
            <p14:xfrm>
              <a:off x="5438547" y="2367067"/>
              <a:ext cx="3543120" cy="2602080"/>
            </p14:xfrm>
          </p:contentPart>
        </mc:Choice>
        <mc:Fallback xmlns="">
          <p:pic>
            <p:nvPicPr>
              <p:cNvPr id="5" name="Ink 4">
                <a:extLst>
                  <a:ext uri="{FF2B5EF4-FFF2-40B4-BE49-F238E27FC236}">
                    <a16:creationId xmlns:a16="http://schemas.microsoft.com/office/drawing/2014/main" id="{2CC83C94-0D60-73B7-F9FC-DE19ACB5EECA}"/>
                  </a:ext>
                </a:extLst>
              </p:cNvPr>
              <p:cNvPicPr/>
              <p:nvPr/>
            </p:nvPicPr>
            <p:blipFill>
              <a:blip r:embed="rId4"/>
              <a:stretch>
                <a:fillRect/>
              </a:stretch>
            </p:blipFill>
            <p:spPr>
              <a:xfrm>
                <a:off x="5429547" y="2358067"/>
                <a:ext cx="3560760" cy="2619720"/>
              </a:xfrm>
              <a:prstGeom prst="rect">
                <a:avLst/>
              </a:prstGeom>
            </p:spPr>
          </p:pic>
        </mc:Fallback>
      </mc:AlternateContent>
    </p:spTree>
    <p:extLst>
      <p:ext uri="{BB962C8B-B14F-4D97-AF65-F5344CB8AC3E}">
        <p14:creationId xmlns:p14="http://schemas.microsoft.com/office/powerpoint/2010/main" val="1944999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01A00-B22D-6619-F0BE-CBD8735156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6F265E-8C5F-C632-87DE-E6AC65CCAA9F}"/>
              </a:ext>
            </a:extLst>
          </p:cNvPr>
          <p:cNvSpPr>
            <a:spLocks noGrp="1"/>
          </p:cNvSpPr>
          <p:nvPr>
            <p:ph idx="1"/>
          </p:nvPr>
        </p:nvSpPr>
        <p:spPr>
          <a:xfrm>
            <a:off x="838200" y="1825625"/>
            <a:ext cx="10515600" cy="4945878"/>
          </a:xfrm>
        </p:spPr>
        <p:txBody>
          <a:bodyPr>
            <a:normAutofit/>
          </a:bodyPr>
          <a:lstStyle/>
          <a:p>
            <a:r>
              <a:rPr lang="en-US" dirty="0"/>
              <a:t>Y = theta0 + theta1 * x + e </a:t>
            </a:r>
          </a:p>
          <a:p>
            <a:r>
              <a:rPr lang="en-US" dirty="0"/>
              <a:t>E = error </a:t>
            </a:r>
          </a:p>
          <a:p>
            <a:endParaRPr lang="en-US" dirty="0"/>
          </a:p>
          <a:p>
            <a:r>
              <a:rPr lang="en-US" dirty="0"/>
              <a:t>T , y , out , dependent </a:t>
            </a:r>
          </a:p>
          <a:p>
            <a:pPr marL="0" indent="0">
              <a:buNone/>
            </a:pPr>
            <a:r>
              <a:rPr lang="en-US" dirty="0"/>
              <a:t>Theta 0 , theta 1 </a:t>
            </a:r>
          </a:p>
          <a:p>
            <a:endParaRPr lang="en-US" dirty="0"/>
          </a:p>
          <a:p>
            <a:r>
              <a:rPr lang="en-US" dirty="0"/>
              <a:t>Predict = 50</a:t>
            </a:r>
          </a:p>
          <a:p>
            <a:r>
              <a:rPr lang="en-US" dirty="0"/>
              <a:t>Actual data = 48</a:t>
            </a:r>
          </a:p>
          <a:p>
            <a:r>
              <a:rPr lang="en-US" dirty="0"/>
              <a:t>E = 50-48 = 2</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6245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DBFBA-4B16-FA27-3F9C-2BDC5CA130D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C1B204-274F-5F92-96A2-D899BF5EE580}"/>
              </a:ext>
            </a:extLst>
          </p:cNvPr>
          <p:cNvSpPr>
            <a:spLocks noGrp="1"/>
          </p:cNvSpPr>
          <p:nvPr>
            <p:ph idx="1"/>
          </p:nvPr>
        </p:nvSpPr>
        <p:spPr/>
        <p:txBody>
          <a:bodyPr/>
          <a:lstStyle/>
          <a:p>
            <a:r>
              <a:rPr lang="en-US" dirty="0"/>
              <a:t>Assume data linear </a:t>
            </a:r>
          </a:p>
          <a:p>
            <a:r>
              <a:rPr lang="en-US" dirty="0"/>
              <a:t>Line equation that fit data</a:t>
            </a:r>
          </a:p>
          <a:p>
            <a:r>
              <a:rPr lang="en-US" dirty="0"/>
              <a:t>Y = theta0 +theta1*x</a:t>
            </a:r>
          </a:p>
          <a:p>
            <a:r>
              <a:rPr lang="en-US" dirty="0"/>
              <a:t>Prediction compare with actual  </a:t>
            </a:r>
          </a:p>
          <a:p>
            <a:r>
              <a:rPr lang="en-US" dirty="0"/>
              <a:t>Error </a:t>
            </a:r>
            <a:r>
              <a:rPr lang="en-US" dirty="0">
                <a:sym typeface="Wingdings" panose="05000000000000000000" pitchFamily="2" charset="2"/>
              </a:rPr>
              <a:t> mean square error </a:t>
            </a:r>
          </a:p>
          <a:p>
            <a:r>
              <a:rPr lang="en-US" dirty="0">
                <a:sym typeface="Wingdings" panose="05000000000000000000" pitchFamily="2" charset="2"/>
              </a:rPr>
              <a:t>Best theta0,theta 1 that min(MSE)</a:t>
            </a:r>
          </a:p>
          <a:p>
            <a:r>
              <a:rPr lang="en-US" dirty="0">
                <a:sym typeface="Wingdings" panose="05000000000000000000" pitchFamily="2" charset="2"/>
              </a:rPr>
              <a:t>Min(MSE)</a:t>
            </a:r>
            <a:endParaRPr lang="en-US" dirty="0"/>
          </a:p>
        </p:txBody>
      </p:sp>
    </p:spTree>
    <p:extLst>
      <p:ext uri="{BB962C8B-B14F-4D97-AF65-F5344CB8AC3E}">
        <p14:creationId xmlns:p14="http://schemas.microsoft.com/office/powerpoint/2010/main" val="2787087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TotalTime>
  <Words>2313</Words>
  <Application>Microsoft Office PowerPoint</Application>
  <PresentationFormat>Widescreen</PresentationFormat>
  <Paragraphs>304</Paragraphs>
  <Slides>54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Cambria Math</vt:lpstr>
      <vt:lpstr>Wingdings</vt:lpstr>
      <vt:lpstr>Office Theme</vt:lpstr>
      <vt:lpstr>Machine Learning</vt:lpstr>
      <vt:lpstr>outlines</vt:lpstr>
      <vt:lpstr>Linear Regression</vt:lpstr>
      <vt:lpstr>PowerPoint Presentation</vt:lpstr>
      <vt:lpstr>PowerPoint Presentation</vt:lpstr>
      <vt:lpstr>Linear regression ?? Fit data  assume data is linear </vt:lpstr>
      <vt:lpstr>Linear Regression</vt:lpstr>
      <vt:lpstr>PowerPoint Presentation</vt:lpstr>
      <vt:lpstr>PowerPoint Presentation</vt:lpstr>
      <vt:lpstr>PowerPoint Presentation</vt:lpstr>
      <vt:lpstr>PowerPoint Presentation</vt:lpstr>
      <vt:lpstr>PowerPoint Presentation</vt:lpstr>
      <vt:lpstr>PowerPoint Presentation</vt:lpstr>
      <vt:lpstr>What shall the model learn in that case?</vt:lpstr>
      <vt:lpstr>Least Squares</vt:lpstr>
      <vt:lpstr>Gradient Descent</vt:lpstr>
      <vt:lpstr>Gradient Descent</vt:lpstr>
      <vt:lpstr>Gradient Descent Types</vt:lpstr>
      <vt:lpstr>PowerPoint Presentation</vt:lpstr>
      <vt:lpstr>Epoch? Data size  = m  </vt:lpstr>
      <vt:lpstr>Effect of Learning rate</vt:lpstr>
      <vt:lpstr>Linear Regression</vt:lpstr>
      <vt:lpstr>Steps of Linear Regression</vt:lpstr>
      <vt:lpstr>PowerPoint Presentation</vt:lpstr>
      <vt:lpstr>PowerPoint Presentation</vt:lpstr>
      <vt:lpstr>Polynomial Regression</vt:lpstr>
      <vt:lpstr>Capacity</vt:lpstr>
      <vt:lpstr>Polynomial Regression</vt:lpstr>
      <vt:lpstr>PowerPoint Presentation</vt:lpstr>
      <vt:lpstr>Train Test Split</vt:lpstr>
      <vt:lpstr>Overfitting and Underfitting</vt:lpstr>
      <vt:lpstr>Overfitting and Underfitting</vt:lpstr>
      <vt:lpstr>Bias-Variance trade off var: Model with high variance pays a lot of attention to training data and does not generalize on the data which it hasn’t seen before(overfitting) bias: Is the diff between avg prediction our model ad the correct value which we trying  to  predict(underfitting) </vt:lpstr>
      <vt:lpstr>How can we prevent overfitting</vt:lpstr>
      <vt:lpstr>Let’s have a closer look at the previous example</vt:lpstr>
      <vt:lpstr>PowerPoint Presentation</vt:lpstr>
      <vt:lpstr>Regularization</vt:lpstr>
      <vt:lpstr>L1 norm and L2 norm </vt:lpstr>
      <vt:lpstr>Using the norm to constrain parameter values</vt:lpstr>
      <vt:lpstr>Ridge Regression</vt:lpstr>
      <vt:lpstr>Lasso Regression</vt:lpstr>
      <vt:lpstr>L1 regularization and L2 regularization </vt:lpstr>
      <vt:lpstr>Elastic net</vt:lpstr>
      <vt:lpstr>PowerPoint Presentation</vt:lpstr>
      <vt:lpstr>Assessing the Accuracy of the Model</vt:lpstr>
      <vt:lpstr>Mean Square Error (MSE) </vt:lpstr>
      <vt:lpstr>RMSE</vt:lpstr>
      <vt:lpstr>PowerPoint Presentation</vt:lpstr>
      <vt:lpstr>Best Subset Selection</vt:lpstr>
      <vt:lpstr>Sequential Feature Selection</vt:lpstr>
      <vt:lpstr>Other Techniques</vt:lpstr>
      <vt:lpstr>PowerPoint Presentation</vt:lpstr>
      <vt:lpstr>Key techniques</vt:lpstr>
      <vt:lpstr>Cross Validation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DELL</dc:creator>
  <cp:lastModifiedBy>Elkhouly Abdelrahman</cp:lastModifiedBy>
  <cp:revision>20</cp:revision>
  <dcterms:created xsi:type="dcterms:W3CDTF">2022-06-23T15:01:16Z</dcterms:created>
  <dcterms:modified xsi:type="dcterms:W3CDTF">2025-07-20T09:30:00Z</dcterms:modified>
</cp:coreProperties>
</file>